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7" r:id="rId11"/>
    <p:sldId id="269" r:id="rId12"/>
    <p:sldId id="268" r:id="rId13"/>
    <p:sldId id="261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0931"/>
    <a:srgbClr val="F60A86"/>
    <a:srgbClr val="F8084D"/>
    <a:srgbClr val="7770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C7D80F-C23D-4518-910F-2DF5A7D3FE07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494BD2-23DA-45A3-BDE1-A53B60FFD170}">
      <dgm:prSet phldrT="[Text]"/>
      <dgm:spPr>
        <a:solidFill>
          <a:srgbClr val="F70931"/>
        </a:solidFill>
        <a:scene3d>
          <a:camera prst="orthographicFront"/>
          <a:lightRig rig="threePt" dir="t"/>
        </a:scene3d>
        <a:sp3d prstMaterial="dkEdge">
          <a:bevelT/>
        </a:sp3d>
      </dgm:spPr>
      <dgm:t>
        <a:bodyPr/>
        <a:lstStyle/>
        <a:p>
          <a:r>
            <a:rPr lang="en-US" b="1" dirty="0" smtClean="0">
              <a:solidFill>
                <a:schemeClr val="bg1"/>
              </a:solidFill>
              <a:latin typeface="Agency FB" panose="020B0503020202020204" pitchFamily="34" charset="0"/>
            </a:rPr>
            <a:t>UI Design</a:t>
          </a:r>
          <a:endParaRPr lang="en-US" b="1" dirty="0">
            <a:solidFill>
              <a:schemeClr val="bg1"/>
            </a:solidFill>
            <a:latin typeface="Agency FB" panose="020B0503020202020204" pitchFamily="34" charset="0"/>
          </a:endParaRPr>
        </a:p>
      </dgm:t>
    </dgm:pt>
    <dgm:pt modelId="{BAF3893C-5A0D-4B4A-94DC-19440EBA649B}" type="parTrans" cxnId="{17B146CA-E9A9-4473-A831-47DDD6FC863F}">
      <dgm:prSet/>
      <dgm:spPr/>
      <dgm:t>
        <a:bodyPr/>
        <a:lstStyle/>
        <a:p>
          <a:endParaRPr lang="en-US"/>
        </a:p>
      </dgm:t>
    </dgm:pt>
    <dgm:pt modelId="{16CA0E55-ED8E-4E36-B966-7B7A8742D317}" type="sibTrans" cxnId="{17B146CA-E9A9-4473-A831-47DDD6FC863F}">
      <dgm:prSet/>
      <dgm:spPr>
        <a:solidFill>
          <a:schemeClr val="bg1">
            <a:lumMod val="65000"/>
          </a:schemeClr>
        </a:solidFill>
        <a:scene3d>
          <a:camera prst="orthographicFront"/>
          <a:lightRig rig="threePt" dir="t"/>
        </a:scene3d>
        <a:sp3d prstMaterial="dkEdge">
          <a:bevelT/>
        </a:sp3d>
      </dgm:spPr>
      <dgm:t>
        <a:bodyPr/>
        <a:lstStyle/>
        <a:p>
          <a:endParaRPr lang="en-US" dirty="0"/>
        </a:p>
      </dgm:t>
    </dgm:pt>
    <dgm:pt modelId="{F8A641AE-024B-4185-ACBB-D8E2DFE3C707}">
      <dgm:prSet phldrT="[Text]"/>
      <dgm:spPr>
        <a:solidFill>
          <a:schemeClr val="lt1">
            <a:hueOff val="0"/>
            <a:satOff val="0"/>
            <a:lumOff val="0"/>
          </a:schemeClr>
        </a:solidFill>
        <a:scene3d>
          <a:camera prst="orthographicFront"/>
          <a:lightRig rig="threePt" dir="t"/>
        </a:scene3d>
        <a:sp3d>
          <a:bevelT w="114300" prst="artDeco"/>
        </a:sp3d>
      </dgm:spPr>
      <dgm:t>
        <a:bodyPr/>
        <a:lstStyle/>
        <a:p>
          <a:r>
            <a:rPr lang="en-US" b="1" dirty="0" smtClean="0">
              <a:solidFill>
                <a:srgbClr val="0070C0"/>
              </a:solidFill>
              <a:latin typeface="Agency FB" panose="020B0503020202020204" pitchFamily="34" charset="0"/>
            </a:rPr>
            <a:t>Li</a:t>
          </a:r>
          <a:endParaRPr lang="en-US" b="1" dirty="0">
            <a:solidFill>
              <a:srgbClr val="0070C0"/>
            </a:solidFill>
            <a:latin typeface="Agency FB" panose="020B0503020202020204" pitchFamily="34" charset="0"/>
          </a:endParaRPr>
        </a:p>
      </dgm:t>
    </dgm:pt>
    <dgm:pt modelId="{2C0392E2-2FA4-484D-B773-2F924B1F4EF8}" type="parTrans" cxnId="{157A0786-6BC1-44F5-B57D-235BECD224CC}">
      <dgm:prSet/>
      <dgm:spPr/>
      <dgm:t>
        <a:bodyPr/>
        <a:lstStyle/>
        <a:p>
          <a:endParaRPr lang="en-US"/>
        </a:p>
      </dgm:t>
    </dgm:pt>
    <dgm:pt modelId="{867413B9-BEFA-4E5A-9556-E51EBC201E92}" type="sibTrans" cxnId="{157A0786-6BC1-44F5-B57D-235BECD224CC}">
      <dgm:prSet/>
      <dgm:spPr/>
      <dgm:t>
        <a:bodyPr/>
        <a:lstStyle/>
        <a:p>
          <a:endParaRPr lang="en-US"/>
        </a:p>
      </dgm:t>
    </dgm:pt>
    <dgm:pt modelId="{F4F102BD-485A-4050-A2ED-5B8F8D65602F}">
      <dgm:prSet phldrT="[Text]"/>
      <dgm:spPr>
        <a:solidFill>
          <a:srgbClr val="F70931"/>
        </a:solidFill>
        <a:scene3d>
          <a:camera prst="orthographicFront"/>
          <a:lightRig rig="threePt" dir="t"/>
        </a:scene3d>
        <a:sp3d prstMaterial="dkEdge">
          <a:bevelT/>
        </a:sp3d>
      </dgm:spPr>
      <dgm:t>
        <a:bodyPr/>
        <a:lstStyle/>
        <a:p>
          <a:r>
            <a:rPr lang="en-US" b="1" dirty="0" smtClean="0">
              <a:solidFill>
                <a:schemeClr val="bg1"/>
              </a:solidFill>
              <a:latin typeface="Agency FB" panose="020B0503020202020204" pitchFamily="34" charset="0"/>
            </a:rPr>
            <a:t>App Develop.</a:t>
          </a:r>
          <a:endParaRPr lang="en-US" b="1" dirty="0">
            <a:solidFill>
              <a:schemeClr val="bg1"/>
            </a:solidFill>
            <a:latin typeface="Agency FB" panose="020B0503020202020204" pitchFamily="34" charset="0"/>
          </a:endParaRPr>
        </a:p>
      </dgm:t>
    </dgm:pt>
    <dgm:pt modelId="{E67A54F2-91FB-431F-BBDF-E23C84ECB814}" type="parTrans" cxnId="{C8B5EF88-1C73-40CF-B3DE-8A3F526F72CE}">
      <dgm:prSet/>
      <dgm:spPr/>
      <dgm:t>
        <a:bodyPr/>
        <a:lstStyle/>
        <a:p>
          <a:endParaRPr lang="en-US"/>
        </a:p>
      </dgm:t>
    </dgm:pt>
    <dgm:pt modelId="{0CEE0B31-BFBA-4639-B76D-086E254F37B9}" type="sibTrans" cxnId="{C8B5EF88-1C73-40CF-B3DE-8A3F526F72CE}">
      <dgm:prSet/>
      <dgm:spPr>
        <a:solidFill>
          <a:schemeClr val="bg1">
            <a:lumMod val="65000"/>
          </a:schemeClr>
        </a:solidFill>
        <a:scene3d>
          <a:camera prst="orthographicFront"/>
          <a:lightRig rig="threePt" dir="t"/>
        </a:scene3d>
        <a:sp3d prstMaterial="dkEdge">
          <a:bevelT/>
        </a:sp3d>
      </dgm:spPr>
      <dgm:t>
        <a:bodyPr/>
        <a:lstStyle/>
        <a:p>
          <a:endParaRPr lang="en-US" dirty="0"/>
        </a:p>
      </dgm:t>
    </dgm:pt>
    <dgm:pt modelId="{4B98FF8B-4F55-4F0D-95EB-902C4C894AB4}">
      <dgm:prSet phldrT="[Text]"/>
      <dgm:spPr>
        <a:scene3d>
          <a:camera prst="orthographicFront"/>
          <a:lightRig rig="threePt" dir="t"/>
        </a:scene3d>
        <a:sp3d>
          <a:bevelT w="114300" prst="artDeco"/>
        </a:sp3d>
      </dgm:spPr>
      <dgm:t>
        <a:bodyPr/>
        <a:lstStyle/>
        <a:p>
          <a:r>
            <a:rPr lang="en-US" b="1" dirty="0" err="1" smtClean="0">
              <a:solidFill>
                <a:srgbClr val="0070C0"/>
              </a:solidFill>
              <a:latin typeface="Agency FB" panose="020B0503020202020204" pitchFamily="34" charset="0"/>
            </a:rPr>
            <a:t>Xie</a:t>
          </a:r>
          <a:r>
            <a:rPr lang="en-US" b="1" dirty="0" smtClean="0">
              <a:solidFill>
                <a:srgbClr val="0070C0"/>
              </a:solidFill>
              <a:latin typeface="Agency FB" panose="020B0503020202020204" pitchFamily="34" charset="0"/>
            </a:rPr>
            <a:t> &amp; Li</a:t>
          </a:r>
          <a:endParaRPr lang="en-US" b="1" dirty="0">
            <a:solidFill>
              <a:srgbClr val="0070C0"/>
            </a:solidFill>
            <a:latin typeface="Agency FB" panose="020B0503020202020204" pitchFamily="34" charset="0"/>
          </a:endParaRPr>
        </a:p>
      </dgm:t>
    </dgm:pt>
    <dgm:pt modelId="{CD67EE5A-5DB1-4482-AD62-210932CF6E8C}" type="parTrans" cxnId="{118BA45E-63A1-4600-A7E9-8E2BD17FC60C}">
      <dgm:prSet/>
      <dgm:spPr/>
      <dgm:t>
        <a:bodyPr/>
        <a:lstStyle/>
        <a:p>
          <a:endParaRPr lang="en-US"/>
        </a:p>
      </dgm:t>
    </dgm:pt>
    <dgm:pt modelId="{529A9442-E60A-4C53-B1F8-1A6B50B2659D}" type="sibTrans" cxnId="{118BA45E-63A1-4600-A7E9-8E2BD17FC60C}">
      <dgm:prSet/>
      <dgm:spPr/>
      <dgm:t>
        <a:bodyPr/>
        <a:lstStyle/>
        <a:p>
          <a:endParaRPr lang="en-US"/>
        </a:p>
      </dgm:t>
    </dgm:pt>
    <dgm:pt modelId="{9D6D6D34-A678-406D-B2E6-07B512D609A7}">
      <dgm:prSet phldrT="[Text]"/>
      <dgm:spPr>
        <a:solidFill>
          <a:srgbClr val="F70931"/>
        </a:solidFill>
        <a:scene3d>
          <a:camera prst="orthographicFront"/>
          <a:lightRig rig="threePt" dir="t"/>
        </a:scene3d>
        <a:sp3d prstMaterial="dkEdge">
          <a:bevelT/>
        </a:sp3d>
      </dgm:spPr>
      <dgm:t>
        <a:bodyPr/>
        <a:lstStyle/>
        <a:p>
          <a:r>
            <a:rPr lang="en-US" b="1" dirty="0" smtClean="0">
              <a:solidFill>
                <a:schemeClr val="bg1"/>
              </a:solidFill>
              <a:latin typeface="Agency FB" panose="020B0503020202020204" pitchFamily="34" charset="0"/>
            </a:rPr>
            <a:t>Test &amp; Modify</a:t>
          </a:r>
          <a:endParaRPr lang="en-US" b="1" dirty="0">
            <a:solidFill>
              <a:schemeClr val="bg1"/>
            </a:solidFill>
            <a:latin typeface="Agency FB" panose="020B0503020202020204" pitchFamily="34" charset="0"/>
          </a:endParaRPr>
        </a:p>
      </dgm:t>
    </dgm:pt>
    <dgm:pt modelId="{BBBDC46C-341E-4EBE-B4EA-7024C76DD176}" type="parTrans" cxnId="{45C7E60D-4160-4722-9318-EC6392AA3342}">
      <dgm:prSet/>
      <dgm:spPr/>
      <dgm:t>
        <a:bodyPr/>
        <a:lstStyle/>
        <a:p>
          <a:endParaRPr lang="en-US"/>
        </a:p>
      </dgm:t>
    </dgm:pt>
    <dgm:pt modelId="{8C2739A3-88AC-47AA-9782-547F0549E83A}" type="sibTrans" cxnId="{45C7E60D-4160-4722-9318-EC6392AA3342}">
      <dgm:prSet/>
      <dgm:spPr/>
      <dgm:t>
        <a:bodyPr/>
        <a:lstStyle/>
        <a:p>
          <a:endParaRPr lang="en-US"/>
        </a:p>
      </dgm:t>
    </dgm:pt>
    <dgm:pt modelId="{0526CCC9-99A0-432D-9675-D197F42806CE}">
      <dgm:prSet phldrT="[Text]"/>
      <dgm:spPr>
        <a:scene3d>
          <a:camera prst="orthographicFront"/>
          <a:lightRig rig="threePt" dir="t"/>
        </a:scene3d>
        <a:sp3d>
          <a:bevelT w="114300" prst="artDeco"/>
        </a:sp3d>
      </dgm:spPr>
      <dgm:t>
        <a:bodyPr/>
        <a:lstStyle/>
        <a:p>
          <a:r>
            <a:rPr lang="en-US" b="1" dirty="0" err="1" smtClean="0">
              <a:solidFill>
                <a:srgbClr val="0070C0"/>
              </a:solidFill>
              <a:latin typeface="Agency FB" panose="020B0503020202020204" pitchFamily="34" charset="0"/>
            </a:rPr>
            <a:t>Xie</a:t>
          </a:r>
          <a:endParaRPr lang="en-US" b="1" dirty="0">
            <a:solidFill>
              <a:srgbClr val="0070C0"/>
            </a:solidFill>
            <a:latin typeface="Agency FB" panose="020B0503020202020204" pitchFamily="34" charset="0"/>
          </a:endParaRPr>
        </a:p>
      </dgm:t>
    </dgm:pt>
    <dgm:pt modelId="{006DF200-F119-494B-8583-DCE4FFC5748E}" type="parTrans" cxnId="{5611641E-79E0-4932-A86E-8B1463A7A341}">
      <dgm:prSet/>
      <dgm:spPr/>
      <dgm:t>
        <a:bodyPr/>
        <a:lstStyle/>
        <a:p>
          <a:endParaRPr lang="en-US"/>
        </a:p>
      </dgm:t>
    </dgm:pt>
    <dgm:pt modelId="{71A8F564-2B85-4026-998C-90917E9116B8}" type="sibTrans" cxnId="{5611641E-79E0-4932-A86E-8B1463A7A341}">
      <dgm:prSet/>
      <dgm:spPr/>
      <dgm:t>
        <a:bodyPr/>
        <a:lstStyle/>
        <a:p>
          <a:endParaRPr lang="en-US"/>
        </a:p>
      </dgm:t>
    </dgm:pt>
    <dgm:pt modelId="{333A775B-DC8F-4818-88CB-1CC128EFF585}">
      <dgm:prSet phldrT="[Text]"/>
      <dgm:spPr>
        <a:solidFill>
          <a:schemeClr val="lt1">
            <a:hueOff val="0"/>
            <a:satOff val="0"/>
            <a:lumOff val="0"/>
          </a:schemeClr>
        </a:solidFill>
        <a:scene3d>
          <a:camera prst="orthographicFront"/>
          <a:lightRig rig="threePt" dir="t"/>
        </a:scene3d>
        <a:sp3d>
          <a:bevelT w="114300" prst="artDeco"/>
        </a:sp3d>
      </dgm:spPr>
      <dgm:t>
        <a:bodyPr/>
        <a:lstStyle/>
        <a:p>
          <a:r>
            <a:rPr lang="en-US" b="0" dirty="0" smtClean="0">
              <a:solidFill>
                <a:srgbClr val="0070C0"/>
              </a:solidFill>
              <a:latin typeface="Agency FB" panose="020B0503020202020204" pitchFamily="34" charset="0"/>
            </a:rPr>
            <a:t>Photoshop</a:t>
          </a:r>
          <a:endParaRPr lang="en-US" b="0" dirty="0">
            <a:solidFill>
              <a:srgbClr val="0070C0"/>
            </a:solidFill>
            <a:latin typeface="Agency FB" panose="020B0503020202020204" pitchFamily="34" charset="0"/>
          </a:endParaRPr>
        </a:p>
      </dgm:t>
    </dgm:pt>
    <dgm:pt modelId="{38039079-9E80-4200-BFED-7DDBA1050E89}" type="parTrans" cxnId="{74B363EB-B584-4A48-8B98-22DC7EABFA3E}">
      <dgm:prSet/>
      <dgm:spPr/>
      <dgm:t>
        <a:bodyPr/>
        <a:lstStyle/>
        <a:p>
          <a:endParaRPr lang="en-US"/>
        </a:p>
      </dgm:t>
    </dgm:pt>
    <dgm:pt modelId="{6E4D2591-8E00-4613-91BD-8BFD85AA36C3}" type="sibTrans" cxnId="{74B363EB-B584-4A48-8B98-22DC7EABFA3E}">
      <dgm:prSet/>
      <dgm:spPr/>
      <dgm:t>
        <a:bodyPr/>
        <a:lstStyle/>
        <a:p>
          <a:endParaRPr lang="en-US"/>
        </a:p>
      </dgm:t>
    </dgm:pt>
    <dgm:pt modelId="{189EBA07-667C-45E2-AE80-B98EAC6B054B}">
      <dgm:prSet phldrT="[Text]"/>
      <dgm:spPr>
        <a:scene3d>
          <a:camera prst="orthographicFront"/>
          <a:lightRig rig="threePt" dir="t"/>
        </a:scene3d>
        <a:sp3d>
          <a:bevelT w="114300" prst="artDeco"/>
        </a:sp3d>
      </dgm:spPr>
      <dgm:t>
        <a:bodyPr/>
        <a:lstStyle/>
        <a:p>
          <a:r>
            <a:rPr lang="en-US" b="0" dirty="0" smtClean="0">
              <a:solidFill>
                <a:srgbClr val="0070C0"/>
              </a:solidFill>
              <a:latin typeface="Agency FB" panose="020B0503020202020204" pitchFamily="34" charset="0"/>
            </a:rPr>
            <a:t>Android SDK</a:t>
          </a:r>
          <a:endParaRPr lang="en-US" b="0" dirty="0">
            <a:solidFill>
              <a:srgbClr val="0070C0"/>
            </a:solidFill>
            <a:latin typeface="Agency FB" panose="020B0503020202020204" pitchFamily="34" charset="0"/>
          </a:endParaRPr>
        </a:p>
      </dgm:t>
    </dgm:pt>
    <dgm:pt modelId="{F30C50A4-7A89-4AEB-B98F-0D6091DE90D4}" type="parTrans" cxnId="{AE705B7D-300E-41F8-B6D9-7F02688D0940}">
      <dgm:prSet/>
      <dgm:spPr/>
      <dgm:t>
        <a:bodyPr/>
        <a:lstStyle/>
        <a:p>
          <a:endParaRPr lang="en-US"/>
        </a:p>
      </dgm:t>
    </dgm:pt>
    <dgm:pt modelId="{4B328966-61CD-4B80-A2C4-CBBC4DBB7117}" type="sibTrans" cxnId="{AE705B7D-300E-41F8-B6D9-7F02688D0940}">
      <dgm:prSet/>
      <dgm:spPr/>
      <dgm:t>
        <a:bodyPr/>
        <a:lstStyle/>
        <a:p>
          <a:endParaRPr lang="en-US"/>
        </a:p>
      </dgm:t>
    </dgm:pt>
    <dgm:pt modelId="{EC9D1796-1BBA-4D2A-8016-4C38A6D0C6CF}" type="pres">
      <dgm:prSet presAssocID="{02C7D80F-C23D-4518-910F-2DF5A7D3FE07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DE642DF-B0A4-4E9F-B21F-D06FF7607A4F}" type="pres">
      <dgm:prSet presAssocID="{6A494BD2-23DA-45A3-BDE1-A53B60FFD170}" presName="composite" presStyleCnt="0"/>
      <dgm:spPr/>
    </dgm:pt>
    <dgm:pt modelId="{8EE584AE-758A-4DA9-961C-4060E3654EC2}" type="pres">
      <dgm:prSet presAssocID="{6A494BD2-23DA-45A3-BDE1-A53B60FFD170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9CC0ED-36EE-464C-823A-4B941F18C1BE}" type="pres">
      <dgm:prSet presAssocID="{6A494BD2-23DA-45A3-BDE1-A53B60FFD170}" presName="parSh" presStyleLbl="node1" presStyleIdx="0" presStyleCnt="3"/>
      <dgm:spPr/>
      <dgm:t>
        <a:bodyPr/>
        <a:lstStyle/>
        <a:p>
          <a:endParaRPr lang="en-US"/>
        </a:p>
      </dgm:t>
    </dgm:pt>
    <dgm:pt modelId="{E7AE1C40-F0FA-44C9-90A9-2B4C99264E93}" type="pres">
      <dgm:prSet presAssocID="{6A494BD2-23DA-45A3-BDE1-A53B60FFD170}" presName="desTx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6D8524-E8CD-4CC7-9321-6E324B2675FA}" type="pres">
      <dgm:prSet presAssocID="{16CA0E55-ED8E-4E36-B966-7B7A8742D317}" presName="sibTrans" presStyleLbl="sibTrans2D1" presStyleIdx="0" presStyleCnt="2"/>
      <dgm:spPr/>
      <dgm:t>
        <a:bodyPr/>
        <a:lstStyle/>
        <a:p>
          <a:endParaRPr lang="en-US"/>
        </a:p>
      </dgm:t>
    </dgm:pt>
    <dgm:pt modelId="{0B8F0207-CC98-4316-8F12-66F64289CE55}" type="pres">
      <dgm:prSet presAssocID="{16CA0E55-ED8E-4E36-B966-7B7A8742D317}" presName="connTx" presStyleLbl="sibTrans2D1" presStyleIdx="0" presStyleCnt="2"/>
      <dgm:spPr/>
      <dgm:t>
        <a:bodyPr/>
        <a:lstStyle/>
        <a:p>
          <a:endParaRPr lang="en-US"/>
        </a:p>
      </dgm:t>
    </dgm:pt>
    <dgm:pt modelId="{CC8BA490-DB77-44C7-B7D0-2D4F1B6AAA75}" type="pres">
      <dgm:prSet presAssocID="{F4F102BD-485A-4050-A2ED-5B8F8D65602F}" presName="composite" presStyleCnt="0"/>
      <dgm:spPr/>
    </dgm:pt>
    <dgm:pt modelId="{B0DECE30-4BEA-4E0A-A2E7-7BD3E0E7ABE2}" type="pres">
      <dgm:prSet presAssocID="{F4F102BD-485A-4050-A2ED-5B8F8D65602F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8DD221-4F45-4AF0-A0F1-285CFD49C6AF}" type="pres">
      <dgm:prSet presAssocID="{F4F102BD-485A-4050-A2ED-5B8F8D65602F}" presName="parSh" presStyleLbl="node1" presStyleIdx="1" presStyleCnt="3"/>
      <dgm:spPr/>
      <dgm:t>
        <a:bodyPr/>
        <a:lstStyle/>
        <a:p>
          <a:endParaRPr lang="en-US"/>
        </a:p>
      </dgm:t>
    </dgm:pt>
    <dgm:pt modelId="{F51CF0E0-11AB-4E01-9526-EF9303034534}" type="pres">
      <dgm:prSet presAssocID="{F4F102BD-485A-4050-A2ED-5B8F8D65602F}" presName="desTx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C1C284-BD11-4921-AFE9-0A01C3C5EBCB}" type="pres">
      <dgm:prSet presAssocID="{0CEE0B31-BFBA-4639-B76D-086E254F37B9}" presName="sibTrans" presStyleLbl="sibTrans2D1" presStyleIdx="1" presStyleCnt="2"/>
      <dgm:spPr/>
      <dgm:t>
        <a:bodyPr/>
        <a:lstStyle/>
        <a:p>
          <a:endParaRPr lang="en-US"/>
        </a:p>
      </dgm:t>
    </dgm:pt>
    <dgm:pt modelId="{894BB58E-7AC0-470B-8B3E-AAD869D57DFE}" type="pres">
      <dgm:prSet presAssocID="{0CEE0B31-BFBA-4639-B76D-086E254F37B9}" presName="connTx" presStyleLbl="sibTrans2D1" presStyleIdx="1" presStyleCnt="2"/>
      <dgm:spPr/>
      <dgm:t>
        <a:bodyPr/>
        <a:lstStyle/>
        <a:p>
          <a:endParaRPr lang="en-US"/>
        </a:p>
      </dgm:t>
    </dgm:pt>
    <dgm:pt modelId="{61EE1259-9C15-4FB7-BACA-F856963F800D}" type="pres">
      <dgm:prSet presAssocID="{9D6D6D34-A678-406D-B2E6-07B512D609A7}" presName="composite" presStyleCnt="0"/>
      <dgm:spPr/>
    </dgm:pt>
    <dgm:pt modelId="{8D900814-1112-4BA0-993D-B0574D3BBE9D}" type="pres">
      <dgm:prSet presAssocID="{9D6D6D34-A678-406D-B2E6-07B512D609A7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F782D5-9969-4DD8-962C-533CBDB35651}" type="pres">
      <dgm:prSet presAssocID="{9D6D6D34-A678-406D-B2E6-07B512D609A7}" presName="parSh" presStyleLbl="node1" presStyleIdx="2" presStyleCnt="3"/>
      <dgm:spPr/>
      <dgm:t>
        <a:bodyPr/>
        <a:lstStyle/>
        <a:p>
          <a:endParaRPr lang="en-US"/>
        </a:p>
      </dgm:t>
    </dgm:pt>
    <dgm:pt modelId="{1E20427C-1E76-466A-86EA-1D27D754D304}" type="pres">
      <dgm:prSet presAssocID="{9D6D6D34-A678-406D-B2E6-07B512D609A7}" presName="desTx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F2901F6-F1E9-423A-A45F-88EF9E7A0FFA}" type="presOf" srcId="{4B98FF8B-4F55-4F0D-95EB-902C4C894AB4}" destId="{F51CF0E0-11AB-4E01-9526-EF9303034534}" srcOrd="0" destOrd="0" presId="urn:microsoft.com/office/officeart/2005/8/layout/process3"/>
    <dgm:cxn modelId="{B1866F48-43CB-4A25-84E0-F6057EC71483}" type="presOf" srcId="{189EBA07-667C-45E2-AE80-B98EAC6B054B}" destId="{F51CF0E0-11AB-4E01-9526-EF9303034534}" srcOrd="0" destOrd="1" presId="urn:microsoft.com/office/officeart/2005/8/layout/process3"/>
    <dgm:cxn modelId="{C2A4C0A7-DBFD-4397-90F5-75AFABCA7959}" type="presOf" srcId="{0CEE0B31-BFBA-4639-B76D-086E254F37B9}" destId="{7FC1C284-BD11-4921-AFE9-0A01C3C5EBCB}" srcOrd="0" destOrd="0" presId="urn:microsoft.com/office/officeart/2005/8/layout/process3"/>
    <dgm:cxn modelId="{90B85E08-1FDA-448D-BC1C-E384407AA22A}" type="presOf" srcId="{F4F102BD-485A-4050-A2ED-5B8F8D65602F}" destId="{B0DECE30-4BEA-4E0A-A2E7-7BD3E0E7ABE2}" srcOrd="0" destOrd="0" presId="urn:microsoft.com/office/officeart/2005/8/layout/process3"/>
    <dgm:cxn modelId="{837558CD-BD72-4FE5-9BAC-FEACC8DB9295}" type="presOf" srcId="{6A494BD2-23DA-45A3-BDE1-A53B60FFD170}" destId="{8EE584AE-758A-4DA9-961C-4060E3654EC2}" srcOrd="0" destOrd="0" presId="urn:microsoft.com/office/officeart/2005/8/layout/process3"/>
    <dgm:cxn modelId="{7937A7E7-7F37-4C5D-A79D-027899D60988}" type="presOf" srcId="{9D6D6D34-A678-406D-B2E6-07B512D609A7}" destId="{8D900814-1112-4BA0-993D-B0574D3BBE9D}" srcOrd="0" destOrd="0" presId="urn:microsoft.com/office/officeart/2005/8/layout/process3"/>
    <dgm:cxn modelId="{157A0786-6BC1-44F5-B57D-235BECD224CC}" srcId="{6A494BD2-23DA-45A3-BDE1-A53B60FFD170}" destId="{F8A641AE-024B-4185-ACBB-D8E2DFE3C707}" srcOrd="0" destOrd="0" parTransId="{2C0392E2-2FA4-484D-B773-2F924B1F4EF8}" sibTransId="{867413B9-BEFA-4E5A-9556-E51EBC201E92}"/>
    <dgm:cxn modelId="{14459AF6-4678-4660-80A4-993720D79732}" type="presOf" srcId="{F4F102BD-485A-4050-A2ED-5B8F8D65602F}" destId="{268DD221-4F45-4AF0-A0F1-285CFD49C6AF}" srcOrd="1" destOrd="0" presId="urn:microsoft.com/office/officeart/2005/8/layout/process3"/>
    <dgm:cxn modelId="{45C7E60D-4160-4722-9318-EC6392AA3342}" srcId="{02C7D80F-C23D-4518-910F-2DF5A7D3FE07}" destId="{9D6D6D34-A678-406D-B2E6-07B512D609A7}" srcOrd="2" destOrd="0" parTransId="{BBBDC46C-341E-4EBE-B4EA-7024C76DD176}" sibTransId="{8C2739A3-88AC-47AA-9782-547F0549E83A}"/>
    <dgm:cxn modelId="{0C2BE180-A1F8-4DE6-BB87-454EE057A2AE}" type="presOf" srcId="{16CA0E55-ED8E-4E36-B966-7B7A8742D317}" destId="{726D8524-E8CD-4CC7-9321-6E324B2675FA}" srcOrd="0" destOrd="0" presId="urn:microsoft.com/office/officeart/2005/8/layout/process3"/>
    <dgm:cxn modelId="{4A756F3A-0A54-468B-97B5-3225BC6C9301}" type="presOf" srcId="{02C7D80F-C23D-4518-910F-2DF5A7D3FE07}" destId="{EC9D1796-1BBA-4D2A-8016-4C38A6D0C6CF}" srcOrd="0" destOrd="0" presId="urn:microsoft.com/office/officeart/2005/8/layout/process3"/>
    <dgm:cxn modelId="{118BA45E-63A1-4600-A7E9-8E2BD17FC60C}" srcId="{F4F102BD-485A-4050-A2ED-5B8F8D65602F}" destId="{4B98FF8B-4F55-4F0D-95EB-902C4C894AB4}" srcOrd="0" destOrd="0" parTransId="{CD67EE5A-5DB1-4482-AD62-210932CF6E8C}" sibTransId="{529A9442-E60A-4C53-B1F8-1A6B50B2659D}"/>
    <dgm:cxn modelId="{6792236E-2DF5-44CA-9E6A-1E291CB1596A}" type="presOf" srcId="{0526CCC9-99A0-432D-9675-D197F42806CE}" destId="{1E20427C-1E76-466A-86EA-1D27D754D304}" srcOrd="0" destOrd="0" presId="urn:microsoft.com/office/officeart/2005/8/layout/process3"/>
    <dgm:cxn modelId="{5500410D-42CF-4381-8E29-5799CDE9DA9B}" type="presOf" srcId="{9D6D6D34-A678-406D-B2E6-07B512D609A7}" destId="{41F782D5-9969-4DD8-962C-533CBDB35651}" srcOrd="1" destOrd="0" presId="urn:microsoft.com/office/officeart/2005/8/layout/process3"/>
    <dgm:cxn modelId="{9628B026-4F5F-4DA2-834E-0E44DF5C08FF}" type="presOf" srcId="{333A775B-DC8F-4818-88CB-1CC128EFF585}" destId="{E7AE1C40-F0FA-44C9-90A9-2B4C99264E93}" srcOrd="0" destOrd="1" presId="urn:microsoft.com/office/officeart/2005/8/layout/process3"/>
    <dgm:cxn modelId="{9A4BC740-D413-4D26-B03B-7C282E5BF5F2}" type="presOf" srcId="{0CEE0B31-BFBA-4639-B76D-086E254F37B9}" destId="{894BB58E-7AC0-470B-8B3E-AAD869D57DFE}" srcOrd="1" destOrd="0" presId="urn:microsoft.com/office/officeart/2005/8/layout/process3"/>
    <dgm:cxn modelId="{17B146CA-E9A9-4473-A831-47DDD6FC863F}" srcId="{02C7D80F-C23D-4518-910F-2DF5A7D3FE07}" destId="{6A494BD2-23DA-45A3-BDE1-A53B60FFD170}" srcOrd="0" destOrd="0" parTransId="{BAF3893C-5A0D-4B4A-94DC-19440EBA649B}" sibTransId="{16CA0E55-ED8E-4E36-B966-7B7A8742D317}"/>
    <dgm:cxn modelId="{5611641E-79E0-4932-A86E-8B1463A7A341}" srcId="{9D6D6D34-A678-406D-B2E6-07B512D609A7}" destId="{0526CCC9-99A0-432D-9675-D197F42806CE}" srcOrd="0" destOrd="0" parTransId="{006DF200-F119-494B-8583-DCE4FFC5748E}" sibTransId="{71A8F564-2B85-4026-998C-90917E9116B8}"/>
    <dgm:cxn modelId="{5C704314-833B-46D9-B840-F83C67873086}" type="presOf" srcId="{F8A641AE-024B-4185-ACBB-D8E2DFE3C707}" destId="{E7AE1C40-F0FA-44C9-90A9-2B4C99264E93}" srcOrd="0" destOrd="0" presId="urn:microsoft.com/office/officeart/2005/8/layout/process3"/>
    <dgm:cxn modelId="{C8B5EF88-1C73-40CF-B3DE-8A3F526F72CE}" srcId="{02C7D80F-C23D-4518-910F-2DF5A7D3FE07}" destId="{F4F102BD-485A-4050-A2ED-5B8F8D65602F}" srcOrd="1" destOrd="0" parTransId="{E67A54F2-91FB-431F-BBDF-E23C84ECB814}" sibTransId="{0CEE0B31-BFBA-4639-B76D-086E254F37B9}"/>
    <dgm:cxn modelId="{AE705B7D-300E-41F8-B6D9-7F02688D0940}" srcId="{F4F102BD-485A-4050-A2ED-5B8F8D65602F}" destId="{189EBA07-667C-45E2-AE80-B98EAC6B054B}" srcOrd="1" destOrd="0" parTransId="{F30C50A4-7A89-4AEB-B98F-0D6091DE90D4}" sibTransId="{4B328966-61CD-4B80-A2C4-CBBC4DBB7117}"/>
    <dgm:cxn modelId="{9B10FA7B-2FDA-4F29-8517-88CE729F6432}" type="presOf" srcId="{6A494BD2-23DA-45A3-BDE1-A53B60FFD170}" destId="{879CC0ED-36EE-464C-823A-4B941F18C1BE}" srcOrd="1" destOrd="0" presId="urn:microsoft.com/office/officeart/2005/8/layout/process3"/>
    <dgm:cxn modelId="{74B363EB-B584-4A48-8B98-22DC7EABFA3E}" srcId="{6A494BD2-23DA-45A3-BDE1-A53B60FFD170}" destId="{333A775B-DC8F-4818-88CB-1CC128EFF585}" srcOrd="1" destOrd="0" parTransId="{38039079-9E80-4200-BFED-7DDBA1050E89}" sibTransId="{6E4D2591-8E00-4613-91BD-8BFD85AA36C3}"/>
    <dgm:cxn modelId="{25FE5486-D02F-48B2-B879-1520496A3CF4}" type="presOf" srcId="{16CA0E55-ED8E-4E36-B966-7B7A8742D317}" destId="{0B8F0207-CC98-4316-8F12-66F64289CE55}" srcOrd="1" destOrd="0" presId="urn:microsoft.com/office/officeart/2005/8/layout/process3"/>
    <dgm:cxn modelId="{927C85C9-2B00-43FD-87E1-294EA166AB4C}" type="presParOf" srcId="{EC9D1796-1BBA-4D2A-8016-4C38A6D0C6CF}" destId="{7DE642DF-B0A4-4E9F-B21F-D06FF7607A4F}" srcOrd="0" destOrd="0" presId="urn:microsoft.com/office/officeart/2005/8/layout/process3"/>
    <dgm:cxn modelId="{A857708C-129F-4933-AFC0-461BD3B4BACC}" type="presParOf" srcId="{7DE642DF-B0A4-4E9F-B21F-D06FF7607A4F}" destId="{8EE584AE-758A-4DA9-961C-4060E3654EC2}" srcOrd="0" destOrd="0" presId="urn:microsoft.com/office/officeart/2005/8/layout/process3"/>
    <dgm:cxn modelId="{91FA1F98-2BDA-454F-8573-73FED5C8A056}" type="presParOf" srcId="{7DE642DF-B0A4-4E9F-B21F-D06FF7607A4F}" destId="{879CC0ED-36EE-464C-823A-4B941F18C1BE}" srcOrd="1" destOrd="0" presId="urn:microsoft.com/office/officeart/2005/8/layout/process3"/>
    <dgm:cxn modelId="{BA359A89-FCE4-4368-8ED3-82BDE94999E5}" type="presParOf" srcId="{7DE642DF-B0A4-4E9F-B21F-D06FF7607A4F}" destId="{E7AE1C40-F0FA-44C9-90A9-2B4C99264E93}" srcOrd="2" destOrd="0" presId="urn:microsoft.com/office/officeart/2005/8/layout/process3"/>
    <dgm:cxn modelId="{681D4BF5-7123-4B5C-A217-47F9A7D63D9D}" type="presParOf" srcId="{EC9D1796-1BBA-4D2A-8016-4C38A6D0C6CF}" destId="{726D8524-E8CD-4CC7-9321-6E324B2675FA}" srcOrd="1" destOrd="0" presId="urn:microsoft.com/office/officeart/2005/8/layout/process3"/>
    <dgm:cxn modelId="{D37DEE1D-CD91-43F4-9B76-748D5E11D9FB}" type="presParOf" srcId="{726D8524-E8CD-4CC7-9321-6E324B2675FA}" destId="{0B8F0207-CC98-4316-8F12-66F64289CE55}" srcOrd="0" destOrd="0" presId="urn:microsoft.com/office/officeart/2005/8/layout/process3"/>
    <dgm:cxn modelId="{E852EB5B-18C7-4917-A552-BE92FCADCB9E}" type="presParOf" srcId="{EC9D1796-1BBA-4D2A-8016-4C38A6D0C6CF}" destId="{CC8BA490-DB77-44C7-B7D0-2D4F1B6AAA75}" srcOrd="2" destOrd="0" presId="urn:microsoft.com/office/officeart/2005/8/layout/process3"/>
    <dgm:cxn modelId="{5F54F374-269D-4353-AEAA-A89EDE5BD6F0}" type="presParOf" srcId="{CC8BA490-DB77-44C7-B7D0-2D4F1B6AAA75}" destId="{B0DECE30-4BEA-4E0A-A2E7-7BD3E0E7ABE2}" srcOrd="0" destOrd="0" presId="urn:microsoft.com/office/officeart/2005/8/layout/process3"/>
    <dgm:cxn modelId="{0C9FCF2C-7330-4A02-8D55-7F5003A049BE}" type="presParOf" srcId="{CC8BA490-DB77-44C7-B7D0-2D4F1B6AAA75}" destId="{268DD221-4F45-4AF0-A0F1-285CFD49C6AF}" srcOrd="1" destOrd="0" presId="urn:microsoft.com/office/officeart/2005/8/layout/process3"/>
    <dgm:cxn modelId="{C9359120-A8B9-49A8-8431-95F2C70FA232}" type="presParOf" srcId="{CC8BA490-DB77-44C7-B7D0-2D4F1B6AAA75}" destId="{F51CF0E0-11AB-4E01-9526-EF9303034534}" srcOrd="2" destOrd="0" presId="urn:microsoft.com/office/officeart/2005/8/layout/process3"/>
    <dgm:cxn modelId="{92C6F731-F260-4C87-923E-E6CB0E3C4CE2}" type="presParOf" srcId="{EC9D1796-1BBA-4D2A-8016-4C38A6D0C6CF}" destId="{7FC1C284-BD11-4921-AFE9-0A01C3C5EBCB}" srcOrd="3" destOrd="0" presId="urn:microsoft.com/office/officeart/2005/8/layout/process3"/>
    <dgm:cxn modelId="{24293F5F-C2CA-41D7-BC08-696935A51761}" type="presParOf" srcId="{7FC1C284-BD11-4921-AFE9-0A01C3C5EBCB}" destId="{894BB58E-7AC0-470B-8B3E-AAD869D57DFE}" srcOrd="0" destOrd="0" presId="urn:microsoft.com/office/officeart/2005/8/layout/process3"/>
    <dgm:cxn modelId="{E604E5F9-710B-412F-8D94-B6BCF0C9B013}" type="presParOf" srcId="{EC9D1796-1BBA-4D2A-8016-4C38A6D0C6CF}" destId="{61EE1259-9C15-4FB7-BACA-F856963F800D}" srcOrd="4" destOrd="0" presId="urn:microsoft.com/office/officeart/2005/8/layout/process3"/>
    <dgm:cxn modelId="{F98E9FD1-0EB7-491D-B498-4E521B835326}" type="presParOf" srcId="{61EE1259-9C15-4FB7-BACA-F856963F800D}" destId="{8D900814-1112-4BA0-993D-B0574D3BBE9D}" srcOrd="0" destOrd="0" presId="urn:microsoft.com/office/officeart/2005/8/layout/process3"/>
    <dgm:cxn modelId="{AAA3C075-1D6C-46B7-9A34-E7F915BE068E}" type="presParOf" srcId="{61EE1259-9C15-4FB7-BACA-F856963F800D}" destId="{41F782D5-9969-4DD8-962C-533CBDB35651}" srcOrd="1" destOrd="0" presId="urn:microsoft.com/office/officeart/2005/8/layout/process3"/>
    <dgm:cxn modelId="{37D9DE8F-78D3-435F-8811-FFA1F9E3B9E5}" type="presParOf" srcId="{61EE1259-9C15-4FB7-BACA-F856963F800D}" destId="{1E20427C-1E76-466A-86EA-1D27D754D304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A693B4-5E51-4F1B-AE2C-A7A74798373D}" type="doc">
      <dgm:prSet loTypeId="urn:microsoft.com/office/officeart/2008/layout/RadialCluster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906F95-47CD-435F-8F4C-E43336F03F6F}">
      <dgm:prSet phldrT="[Text]" custT="1"/>
      <dgm:spPr>
        <a:solidFill>
          <a:srgbClr val="FFC000"/>
        </a:solidFill>
        <a:ln>
          <a:noFill/>
        </a:ln>
        <a:scene3d>
          <a:camera prst="orthographicFront"/>
          <a:lightRig rig="threePt" dir="t"/>
        </a:scene3d>
        <a:sp3d extrusionH="76200" contourW="12700" prstMaterial="dkEdge">
          <a:bevelT/>
          <a:bevelB/>
          <a:extrusionClr>
            <a:schemeClr val="bg1"/>
          </a:extrusionClr>
          <a:contourClr>
            <a:schemeClr val="accent4"/>
          </a:contourClr>
        </a:sp3d>
      </dgm:spPr>
      <dgm:t>
        <a:bodyPr/>
        <a:lstStyle/>
        <a:p>
          <a:r>
            <a:rPr lang="en-US" sz="6600" b="1" dirty="0" smtClean="0">
              <a:solidFill>
                <a:srgbClr val="7030A0"/>
              </a:solidFill>
              <a:latin typeface="Agency FB" panose="020B0503020202020204" pitchFamily="34" charset="0"/>
            </a:rPr>
            <a:t>Router</a:t>
          </a:r>
        </a:p>
        <a:p>
          <a:r>
            <a:rPr lang="en-US" sz="4000" dirty="0" smtClean="0">
              <a:solidFill>
                <a:srgbClr val="7030A0"/>
              </a:solidFill>
              <a:latin typeface="Agency FB" panose="020B0503020202020204" pitchFamily="34" charset="0"/>
            </a:rPr>
            <a:t>Wi-Fi</a:t>
          </a:r>
        </a:p>
        <a:p>
          <a:r>
            <a:rPr lang="en-US" sz="4000" dirty="0" smtClean="0">
              <a:solidFill>
                <a:srgbClr val="7030A0"/>
              </a:solidFill>
              <a:latin typeface="Agency FB" panose="020B0503020202020204" pitchFamily="34" charset="0"/>
            </a:rPr>
            <a:t>UDP/TCP</a:t>
          </a:r>
        </a:p>
        <a:p>
          <a:endParaRPr lang="en-US" sz="1500" dirty="0"/>
        </a:p>
      </dgm:t>
    </dgm:pt>
    <dgm:pt modelId="{73EC45B0-B0BA-460C-936A-A2AF0023E570}" type="parTrans" cxnId="{58E05EDE-C84D-453D-ADA8-C654D3277EF4}">
      <dgm:prSet/>
      <dgm:spPr/>
      <dgm:t>
        <a:bodyPr/>
        <a:lstStyle/>
        <a:p>
          <a:endParaRPr lang="en-US"/>
        </a:p>
      </dgm:t>
    </dgm:pt>
    <dgm:pt modelId="{27E86A99-EF44-4E4F-AC1F-CE32060F7F4A}" type="sibTrans" cxnId="{58E05EDE-C84D-453D-ADA8-C654D3277EF4}">
      <dgm:prSet/>
      <dgm:spPr/>
      <dgm:t>
        <a:bodyPr/>
        <a:lstStyle/>
        <a:p>
          <a:endParaRPr lang="en-US"/>
        </a:p>
      </dgm:t>
    </dgm:pt>
    <dgm:pt modelId="{E8246154-BF29-419D-A7A0-20DFF4D6D03C}">
      <dgm:prSet phldrT="[Text]" custT="1"/>
      <dgm:spPr>
        <a:solidFill>
          <a:srgbClr val="FFC000"/>
        </a:solidFill>
        <a:ln>
          <a:noFill/>
        </a:ln>
        <a:scene3d>
          <a:camera prst="orthographicFront"/>
          <a:lightRig rig="threePt" dir="t"/>
        </a:scene3d>
        <a:sp3d extrusionH="76200" contourW="12700" prstMaterial="dkEdge">
          <a:bevelT/>
          <a:bevelB/>
          <a:extrusionClr>
            <a:schemeClr val="bg1"/>
          </a:extrusionClr>
          <a:contourClr>
            <a:schemeClr val="accent4"/>
          </a:contourClr>
        </a:sp3d>
      </dgm:spPr>
      <dgm:t>
        <a:bodyPr/>
        <a:lstStyle/>
        <a:p>
          <a:r>
            <a:rPr lang="en-US" sz="3200" b="1" dirty="0" smtClean="0">
              <a:solidFill>
                <a:srgbClr val="7030A0"/>
              </a:solidFill>
              <a:latin typeface="Agency FB" panose="020B0503020202020204" pitchFamily="34" charset="0"/>
            </a:rPr>
            <a:t>Server</a:t>
          </a:r>
        </a:p>
        <a:p>
          <a:r>
            <a:rPr lang="en-US" sz="3200" b="0" dirty="0" smtClean="0">
              <a:solidFill>
                <a:srgbClr val="7030A0"/>
              </a:solidFill>
              <a:latin typeface="Agency FB" panose="020B0503020202020204" pitchFamily="34" charset="0"/>
            </a:rPr>
            <a:t>Data Process</a:t>
          </a:r>
        </a:p>
        <a:p>
          <a:r>
            <a:rPr lang="en-US" sz="3200" b="0" dirty="0" smtClean="0">
              <a:solidFill>
                <a:srgbClr val="7030A0"/>
              </a:solidFill>
              <a:latin typeface="Agency FB" panose="020B0503020202020204" pitchFamily="34" charset="0"/>
            </a:rPr>
            <a:t>Snd/Rcv Data</a:t>
          </a:r>
          <a:endParaRPr lang="en-US" sz="3200" b="0" dirty="0">
            <a:solidFill>
              <a:srgbClr val="7030A0"/>
            </a:solidFill>
            <a:latin typeface="Agency FB" panose="020B0503020202020204" pitchFamily="34" charset="0"/>
          </a:endParaRPr>
        </a:p>
      </dgm:t>
    </dgm:pt>
    <dgm:pt modelId="{2F8FAEA7-FDE3-44B9-AF9F-916C7E6A186B}" type="parTrans" cxnId="{D438E4B0-799E-4E2A-A815-7B9B3BC90C0B}">
      <dgm:prSet/>
      <dgm:spPr>
        <a:solidFill>
          <a:srgbClr val="FFC000"/>
        </a:solidFill>
        <a:ln>
          <a:noFill/>
        </a:ln>
        <a:scene3d>
          <a:camera prst="orthographicFront"/>
          <a:lightRig rig="threePt" dir="t"/>
        </a:scene3d>
        <a:sp3d extrusionH="76200" contourW="12700" prstMaterial="dkEdge">
          <a:bevelT w="165100" prst="coolSlant"/>
          <a:bevelB/>
          <a:extrusionClr>
            <a:schemeClr val="bg1"/>
          </a:extrusionClr>
          <a:contourClr>
            <a:schemeClr val="accent4"/>
          </a:contourClr>
        </a:sp3d>
      </dgm:spPr>
      <dgm:t>
        <a:bodyPr/>
        <a:lstStyle/>
        <a:p>
          <a:endParaRPr lang="en-US"/>
        </a:p>
      </dgm:t>
    </dgm:pt>
    <dgm:pt modelId="{66877348-EF17-48B3-80F3-628ED07E6B17}" type="sibTrans" cxnId="{D438E4B0-799E-4E2A-A815-7B9B3BC90C0B}">
      <dgm:prSet/>
      <dgm:spPr/>
      <dgm:t>
        <a:bodyPr/>
        <a:lstStyle/>
        <a:p>
          <a:endParaRPr lang="en-US"/>
        </a:p>
      </dgm:t>
    </dgm:pt>
    <dgm:pt modelId="{851AD7CA-81C3-49A0-9FDB-E735FE36F425}">
      <dgm:prSet phldrT="[Text]" custT="1"/>
      <dgm:spPr>
        <a:solidFill>
          <a:srgbClr val="FFC000"/>
        </a:solidFill>
        <a:ln>
          <a:noFill/>
        </a:ln>
        <a:scene3d>
          <a:camera prst="orthographicFront"/>
          <a:lightRig rig="threePt" dir="t"/>
        </a:scene3d>
        <a:sp3d extrusionH="76200" contourW="12700" prstMaterial="dkEdge">
          <a:bevelT/>
          <a:bevelB/>
          <a:extrusionClr>
            <a:schemeClr val="bg1"/>
          </a:extrusionClr>
          <a:contourClr>
            <a:schemeClr val="accent4"/>
          </a:contourClr>
        </a:sp3d>
      </dgm:spPr>
      <dgm:t>
        <a:bodyPr/>
        <a:lstStyle/>
        <a:p>
          <a:r>
            <a:rPr lang="en-US" sz="3200" b="1" dirty="0" smtClean="0">
              <a:solidFill>
                <a:srgbClr val="7030A0"/>
              </a:solidFill>
              <a:latin typeface="Agency FB" panose="020B0503020202020204" pitchFamily="34" charset="0"/>
            </a:rPr>
            <a:t>Client</a:t>
          </a:r>
        </a:p>
        <a:p>
          <a:r>
            <a:rPr lang="en-US" sz="3200" b="0" dirty="0" smtClean="0">
              <a:solidFill>
                <a:srgbClr val="7030A0"/>
              </a:solidFill>
              <a:latin typeface="Agency FB" panose="020B0503020202020204" pitchFamily="34" charset="0"/>
            </a:rPr>
            <a:t>Snd/Rcv Data</a:t>
          </a:r>
          <a:endParaRPr lang="en-US" sz="3200" b="0" dirty="0">
            <a:solidFill>
              <a:srgbClr val="7030A0"/>
            </a:solidFill>
            <a:latin typeface="Agency FB" panose="020B0503020202020204" pitchFamily="34" charset="0"/>
          </a:endParaRPr>
        </a:p>
      </dgm:t>
    </dgm:pt>
    <dgm:pt modelId="{1F48CC78-4519-444C-B7F5-ED3060B479E3}" type="parTrans" cxnId="{BF2BF2CF-5D88-4196-AD07-8AE85BB0BE53}">
      <dgm:prSet/>
      <dgm:spPr>
        <a:solidFill>
          <a:srgbClr val="FFC000"/>
        </a:solidFill>
        <a:ln>
          <a:noFill/>
        </a:ln>
        <a:scene3d>
          <a:camera prst="orthographicFront"/>
          <a:lightRig rig="threePt" dir="t"/>
        </a:scene3d>
        <a:sp3d extrusionH="76200" contourW="12700" prstMaterial="dkEdge">
          <a:bevelT w="165100" prst="coolSlant"/>
          <a:bevelB/>
          <a:extrusionClr>
            <a:schemeClr val="bg1"/>
          </a:extrusionClr>
          <a:contourClr>
            <a:schemeClr val="accent4"/>
          </a:contourClr>
        </a:sp3d>
      </dgm:spPr>
      <dgm:t>
        <a:bodyPr/>
        <a:lstStyle/>
        <a:p>
          <a:endParaRPr lang="en-US"/>
        </a:p>
      </dgm:t>
    </dgm:pt>
    <dgm:pt modelId="{8962F1F7-99FB-4663-BF16-AC3B62D633D9}" type="sibTrans" cxnId="{BF2BF2CF-5D88-4196-AD07-8AE85BB0BE53}">
      <dgm:prSet/>
      <dgm:spPr/>
      <dgm:t>
        <a:bodyPr/>
        <a:lstStyle/>
        <a:p>
          <a:endParaRPr lang="en-US"/>
        </a:p>
      </dgm:t>
    </dgm:pt>
    <dgm:pt modelId="{011708DE-4C00-4CA2-A33E-D1067159B601}" type="pres">
      <dgm:prSet presAssocID="{91A693B4-5E51-4F1B-AE2C-A7A74798373D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44C143A7-BD0E-48DC-B67E-8CCDE7D638DD}" type="pres">
      <dgm:prSet presAssocID="{57906F95-47CD-435F-8F4C-E43336F03F6F}" presName="singleCycle" presStyleCnt="0"/>
      <dgm:spPr/>
    </dgm:pt>
    <dgm:pt modelId="{7DE25B14-9AF5-4185-9477-AA8F30A78195}" type="pres">
      <dgm:prSet presAssocID="{57906F95-47CD-435F-8F4C-E43336F03F6F}" presName="singleCenter" presStyleLbl="node1" presStyleIdx="0" presStyleCnt="3" custScaleX="256784" custScaleY="254721" custLinFactNeighborX="831" custLinFactNeighborY="-2493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74266A86-0CD9-4A4E-9F49-BE7011E0ADE1}" type="pres">
      <dgm:prSet presAssocID="{2F8FAEA7-FDE3-44B9-AF9F-916C7E6A186B}" presName="Name56" presStyleLbl="parChTrans1D2" presStyleIdx="0" presStyleCnt="2" custSzX="2500096"/>
      <dgm:spPr/>
      <dgm:t>
        <a:bodyPr/>
        <a:lstStyle/>
        <a:p>
          <a:endParaRPr lang="en-US"/>
        </a:p>
      </dgm:t>
    </dgm:pt>
    <dgm:pt modelId="{A92DB24E-41A8-4F2F-A637-68FB3ABEE9E2}" type="pres">
      <dgm:prSet presAssocID="{E8246154-BF29-419D-A7A0-20DFF4D6D03C}" presName="text0" presStyleLbl="node1" presStyleIdx="1" presStyleCnt="3" custScaleX="256785" custScaleY="254721" custRadScaleRad="229705" custRadScaleInc="-9612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744BDD-4E8F-4F14-B8C3-9266AE7850A4}" type="pres">
      <dgm:prSet presAssocID="{1F48CC78-4519-444C-B7F5-ED3060B479E3}" presName="Name56" presStyleLbl="parChTrans1D2" presStyleIdx="1" presStyleCnt="2" custSzX="2710240"/>
      <dgm:spPr/>
      <dgm:t>
        <a:bodyPr/>
        <a:lstStyle/>
        <a:p>
          <a:endParaRPr lang="en-US"/>
        </a:p>
      </dgm:t>
    </dgm:pt>
    <dgm:pt modelId="{54E2DE6D-6BCB-4332-95D2-98A014D2612D}" type="pres">
      <dgm:prSet presAssocID="{851AD7CA-81C3-49A0-9FDB-E735FE36F425}" presName="text0" presStyleLbl="node1" presStyleIdx="2" presStyleCnt="3" custScaleX="256785" custScaleY="254721" custRadScaleRad="233275" custRadScaleInc="-1041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8BB0B9-327D-425A-8E47-BDEAD596CDD7}" type="presOf" srcId="{851AD7CA-81C3-49A0-9FDB-E735FE36F425}" destId="{54E2DE6D-6BCB-4332-95D2-98A014D2612D}" srcOrd="0" destOrd="0" presId="urn:microsoft.com/office/officeart/2008/layout/RadialCluster"/>
    <dgm:cxn modelId="{BF2BF2CF-5D88-4196-AD07-8AE85BB0BE53}" srcId="{57906F95-47CD-435F-8F4C-E43336F03F6F}" destId="{851AD7CA-81C3-49A0-9FDB-E735FE36F425}" srcOrd="1" destOrd="0" parTransId="{1F48CC78-4519-444C-B7F5-ED3060B479E3}" sibTransId="{8962F1F7-99FB-4663-BF16-AC3B62D633D9}"/>
    <dgm:cxn modelId="{58E05EDE-C84D-453D-ADA8-C654D3277EF4}" srcId="{91A693B4-5E51-4F1B-AE2C-A7A74798373D}" destId="{57906F95-47CD-435F-8F4C-E43336F03F6F}" srcOrd="0" destOrd="0" parTransId="{73EC45B0-B0BA-460C-936A-A2AF0023E570}" sibTransId="{27E86A99-EF44-4E4F-AC1F-CE32060F7F4A}"/>
    <dgm:cxn modelId="{D438E4B0-799E-4E2A-A815-7B9B3BC90C0B}" srcId="{57906F95-47CD-435F-8F4C-E43336F03F6F}" destId="{E8246154-BF29-419D-A7A0-20DFF4D6D03C}" srcOrd="0" destOrd="0" parTransId="{2F8FAEA7-FDE3-44B9-AF9F-916C7E6A186B}" sibTransId="{66877348-EF17-48B3-80F3-628ED07E6B17}"/>
    <dgm:cxn modelId="{ACBF8E0F-AD22-4179-A9F5-6C9FBDED6C41}" type="presOf" srcId="{2F8FAEA7-FDE3-44B9-AF9F-916C7E6A186B}" destId="{74266A86-0CD9-4A4E-9F49-BE7011E0ADE1}" srcOrd="0" destOrd="0" presId="urn:microsoft.com/office/officeart/2008/layout/RadialCluster"/>
    <dgm:cxn modelId="{FD32427E-3FAA-4D7A-ABE6-35EFE6BBBFDB}" type="presOf" srcId="{91A693B4-5E51-4F1B-AE2C-A7A74798373D}" destId="{011708DE-4C00-4CA2-A33E-D1067159B601}" srcOrd="0" destOrd="0" presId="urn:microsoft.com/office/officeart/2008/layout/RadialCluster"/>
    <dgm:cxn modelId="{D92DC2A1-F480-40A1-A456-2A8A7573C087}" type="presOf" srcId="{57906F95-47CD-435F-8F4C-E43336F03F6F}" destId="{7DE25B14-9AF5-4185-9477-AA8F30A78195}" srcOrd="0" destOrd="0" presId="urn:microsoft.com/office/officeart/2008/layout/RadialCluster"/>
    <dgm:cxn modelId="{D48AAE2D-E938-420C-8BAC-1DF3B4865208}" type="presOf" srcId="{E8246154-BF29-419D-A7A0-20DFF4D6D03C}" destId="{A92DB24E-41A8-4F2F-A637-68FB3ABEE9E2}" srcOrd="0" destOrd="0" presId="urn:microsoft.com/office/officeart/2008/layout/RadialCluster"/>
    <dgm:cxn modelId="{7A546C56-C369-4B1C-83CC-DE2459BE9D1E}" type="presOf" srcId="{1F48CC78-4519-444C-B7F5-ED3060B479E3}" destId="{B8744BDD-4E8F-4F14-B8C3-9266AE7850A4}" srcOrd="0" destOrd="0" presId="urn:microsoft.com/office/officeart/2008/layout/RadialCluster"/>
    <dgm:cxn modelId="{2F36D4C7-E7A9-4CD7-BDED-914A63ACC7A1}" type="presParOf" srcId="{011708DE-4C00-4CA2-A33E-D1067159B601}" destId="{44C143A7-BD0E-48DC-B67E-8CCDE7D638DD}" srcOrd="0" destOrd="0" presId="urn:microsoft.com/office/officeart/2008/layout/RadialCluster"/>
    <dgm:cxn modelId="{DB9DD98F-83FD-4F96-BF1A-5DC9A2044B73}" type="presParOf" srcId="{44C143A7-BD0E-48DC-B67E-8CCDE7D638DD}" destId="{7DE25B14-9AF5-4185-9477-AA8F30A78195}" srcOrd="0" destOrd="0" presId="urn:microsoft.com/office/officeart/2008/layout/RadialCluster"/>
    <dgm:cxn modelId="{1BF7C475-5715-44CD-AEFC-B27EAEDB8D06}" type="presParOf" srcId="{44C143A7-BD0E-48DC-B67E-8CCDE7D638DD}" destId="{74266A86-0CD9-4A4E-9F49-BE7011E0ADE1}" srcOrd="1" destOrd="0" presId="urn:microsoft.com/office/officeart/2008/layout/RadialCluster"/>
    <dgm:cxn modelId="{9E9028A7-A45D-4700-A6B6-C85FB7609A3E}" type="presParOf" srcId="{44C143A7-BD0E-48DC-B67E-8CCDE7D638DD}" destId="{A92DB24E-41A8-4F2F-A637-68FB3ABEE9E2}" srcOrd="2" destOrd="0" presId="urn:microsoft.com/office/officeart/2008/layout/RadialCluster"/>
    <dgm:cxn modelId="{78A5E7B8-CAFD-4CF1-9638-8D4C073D44DC}" type="presParOf" srcId="{44C143A7-BD0E-48DC-B67E-8CCDE7D638DD}" destId="{B8744BDD-4E8F-4F14-B8C3-9266AE7850A4}" srcOrd="3" destOrd="0" presId="urn:microsoft.com/office/officeart/2008/layout/RadialCluster"/>
    <dgm:cxn modelId="{382D042A-139A-4F0A-8FB1-432CBD1B67EE}" type="presParOf" srcId="{44C143A7-BD0E-48DC-B67E-8CCDE7D638DD}" destId="{54E2DE6D-6BCB-4332-95D2-98A014D2612D}" srcOrd="4" destOrd="0" presId="urn:microsoft.com/office/officeart/2008/layout/RadialCluster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44BB606-C1AB-406D-B57F-0359A6621A36}" type="doc">
      <dgm:prSet loTypeId="urn:microsoft.com/office/officeart/2005/8/layout/vList2" loCatId="list" qsTypeId="urn:microsoft.com/office/officeart/2009/2/quickstyle/3d8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E61DEC-4276-4256-A4D4-32DA043D9AF5}">
      <dgm:prSet phldrT="[Text]"/>
      <dgm:spPr>
        <a:solidFill>
          <a:srgbClr val="7030A0"/>
        </a:solidFill>
      </dgm:spPr>
      <dgm:t>
        <a:bodyPr/>
        <a:lstStyle/>
        <a:p>
          <a:r>
            <a:rPr lang="en-US" b="1" dirty="0" smtClean="0">
              <a:solidFill>
                <a:schemeClr val="accent4"/>
              </a:solidFill>
              <a:latin typeface="Agency FB" panose="020B0503020202020204" pitchFamily="34" charset="0"/>
            </a:rPr>
            <a:t>App/File Start Up</a:t>
          </a:r>
          <a:endParaRPr lang="en-US" b="1" dirty="0">
            <a:solidFill>
              <a:schemeClr val="accent4"/>
            </a:solidFill>
            <a:latin typeface="Agency FB" panose="020B0503020202020204" pitchFamily="34" charset="0"/>
          </a:endParaRPr>
        </a:p>
      </dgm:t>
    </dgm:pt>
    <dgm:pt modelId="{FCBA2050-8B2F-4971-91FB-B99FD16ED112}" type="parTrans" cxnId="{810D0E4C-6154-4051-8864-776AF7B0DAAA}">
      <dgm:prSet/>
      <dgm:spPr/>
      <dgm:t>
        <a:bodyPr/>
        <a:lstStyle/>
        <a:p>
          <a:endParaRPr lang="en-US"/>
        </a:p>
      </dgm:t>
    </dgm:pt>
    <dgm:pt modelId="{A8EAEDA8-691D-417B-99B3-ECA568EBF19D}" type="sibTrans" cxnId="{810D0E4C-6154-4051-8864-776AF7B0DAAA}">
      <dgm:prSet/>
      <dgm:spPr/>
      <dgm:t>
        <a:bodyPr/>
        <a:lstStyle/>
        <a:p>
          <a:endParaRPr lang="en-US"/>
        </a:p>
      </dgm:t>
    </dgm:pt>
    <dgm:pt modelId="{7A76C2BD-7672-4FB6-B535-168D91AA4A4D}">
      <dgm:prSet phldrT="[Text]"/>
      <dgm:spPr/>
      <dgm:t>
        <a:bodyPr/>
        <a:lstStyle/>
        <a:p>
          <a:r>
            <a:rPr lang="en-US" dirty="0" smtClean="0">
              <a:solidFill>
                <a:srgbClr val="92D050"/>
              </a:solidFill>
              <a:latin typeface="Agency FB" panose="020B0503020202020204" pitchFamily="34" charset="0"/>
            </a:rPr>
            <a:t>Make direct link to App/File</a:t>
          </a:r>
          <a:endParaRPr lang="en-US" dirty="0">
            <a:solidFill>
              <a:srgbClr val="92D050"/>
            </a:solidFill>
            <a:latin typeface="Agency FB" panose="020B0503020202020204" pitchFamily="34" charset="0"/>
          </a:endParaRPr>
        </a:p>
      </dgm:t>
    </dgm:pt>
    <dgm:pt modelId="{CA00293A-887F-4B5C-A08A-FBE35AF1C1FB}" type="parTrans" cxnId="{A03E9A5D-68F2-4047-A129-601AF6C29E57}">
      <dgm:prSet/>
      <dgm:spPr/>
      <dgm:t>
        <a:bodyPr/>
        <a:lstStyle/>
        <a:p>
          <a:endParaRPr lang="en-US"/>
        </a:p>
      </dgm:t>
    </dgm:pt>
    <dgm:pt modelId="{C952ECE8-822E-4451-A99D-DC0DAB2900D4}" type="sibTrans" cxnId="{A03E9A5D-68F2-4047-A129-601AF6C29E57}">
      <dgm:prSet/>
      <dgm:spPr/>
      <dgm:t>
        <a:bodyPr/>
        <a:lstStyle/>
        <a:p>
          <a:endParaRPr lang="en-US"/>
        </a:p>
      </dgm:t>
    </dgm:pt>
    <dgm:pt modelId="{1D74DA22-D0FC-40A0-B360-0F47213C2A78}">
      <dgm:prSet phldrT="[Text]"/>
      <dgm:spPr>
        <a:solidFill>
          <a:srgbClr val="7030A0"/>
        </a:solidFill>
      </dgm:spPr>
      <dgm:t>
        <a:bodyPr/>
        <a:lstStyle/>
        <a:p>
          <a:r>
            <a:rPr lang="en-US" b="1" dirty="0" smtClean="0">
              <a:solidFill>
                <a:schemeClr val="accent4"/>
              </a:solidFill>
              <a:latin typeface="Agency FB" panose="020B0503020202020204" pitchFamily="34" charset="0"/>
            </a:rPr>
            <a:t>PPT Remote</a:t>
          </a:r>
          <a:endParaRPr lang="en-US" b="1" dirty="0">
            <a:solidFill>
              <a:schemeClr val="accent4"/>
            </a:solidFill>
            <a:latin typeface="Agency FB" panose="020B0503020202020204" pitchFamily="34" charset="0"/>
          </a:endParaRPr>
        </a:p>
      </dgm:t>
    </dgm:pt>
    <dgm:pt modelId="{0C0893AC-9D87-424B-9527-25A23B6C1159}" type="parTrans" cxnId="{D5338D6B-3BE4-45C8-950E-9634B70B986F}">
      <dgm:prSet/>
      <dgm:spPr/>
      <dgm:t>
        <a:bodyPr/>
        <a:lstStyle/>
        <a:p>
          <a:endParaRPr lang="en-US"/>
        </a:p>
      </dgm:t>
    </dgm:pt>
    <dgm:pt modelId="{5E2FCF47-5910-4AD9-9838-0D4437684E7E}" type="sibTrans" cxnId="{D5338D6B-3BE4-45C8-950E-9634B70B986F}">
      <dgm:prSet/>
      <dgm:spPr/>
      <dgm:t>
        <a:bodyPr/>
        <a:lstStyle/>
        <a:p>
          <a:endParaRPr lang="en-US"/>
        </a:p>
      </dgm:t>
    </dgm:pt>
    <dgm:pt modelId="{0A233BB5-65F3-4A94-B921-FE626441B201}">
      <dgm:prSet phldrT="[Text]"/>
      <dgm:spPr/>
      <dgm:t>
        <a:bodyPr/>
        <a:lstStyle/>
        <a:p>
          <a:endParaRPr lang="en-US" dirty="0"/>
        </a:p>
      </dgm:t>
    </dgm:pt>
    <dgm:pt modelId="{B4983E5B-04F4-4205-A8B0-E087318FC357}" type="parTrans" cxnId="{2D162407-3F93-4BE6-8481-8D7B0823B0C2}">
      <dgm:prSet/>
      <dgm:spPr/>
      <dgm:t>
        <a:bodyPr/>
        <a:lstStyle/>
        <a:p>
          <a:endParaRPr lang="en-US"/>
        </a:p>
      </dgm:t>
    </dgm:pt>
    <dgm:pt modelId="{FA198F63-847E-4DFA-A5F8-D5E3D63805EA}" type="sibTrans" cxnId="{2D162407-3F93-4BE6-8481-8D7B0823B0C2}">
      <dgm:prSet/>
      <dgm:spPr/>
      <dgm:t>
        <a:bodyPr/>
        <a:lstStyle/>
        <a:p>
          <a:endParaRPr lang="en-US"/>
        </a:p>
      </dgm:t>
    </dgm:pt>
    <dgm:pt modelId="{B3E7A8C6-53CD-46CB-B6BA-4723EAF055CC}" type="pres">
      <dgm:prSet presAssocID="{A44BB606-C1AB-406D-B57F-0359A6621A3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8BF3224-FF72-41CD-BBDC-408853129FED}" type="pres">
      <dgm:prSet presAssocID="{AAE61DEC-4276-4256-A4D4-32DA043D9AF5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DCCEFC-C0E1-4632-9D32-1280CCA77967}" type="pres">
      <dgm:prSet presAssocID="{AAE61DEC-4276-4256-A4D4-32DA043D9AF5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7208DE-CEB2-49DB-840B-17611657991D}" type="pres">
      <dgm:prSet presAssocID="{1D74DA22-D0FC-40A0-B360-0F47213C2A78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9A681E-4D8A-45EB-BAF6-B8A55B9894C8}" type="pres">
      <dgm:prSet presAssocID="{1D74DA22-D0FC-40A0-B360-0F47213C2A78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0474BF1-491B-4EF0-B58E-929A8EFCC999}" type="presOf" srcId="{0A233BB5-65F3-4A94-B921-FE626441B201}" destId="{AB9A681E-4D8A-45EB-BAF6-B8A55B9894C8}" srcOrd="0" destOrd="0" presId="urn:microsoft.com/office/officeart/2005/8/layout/vList2"/>
    <dgm:cxn modelId="{2D162407-3F93-4BE6-8481-8D7B0823B0C2}" srcId="{1D74DA22-D0FC-40A0-B360-0F47213C2A78}" destId="{0A233BB5-65F3-4A94-B921-FE626441B201}" srcOrd="0" destOrd="0" parTransId="{B4983E5B-04F4-4205-A8B0-E087318FC357}" sibTransId="{FA198F63-847E-4DFA-A5F8-D5E3D63805EA}"/>
    <dgm:cxn modelId="{E1DB9AA7-0156-4AD8-9563-3EE0D35F1F1C}" type="presOf" srcId="{AAE61DEC-4276-4256-A4D4-32DA043D9AF5}" destId="{C8BF3224-FF72-41CD-BBDC-408853129FED}" srcOrd="0" destOrd="0" presId="urn:microsoft.com/office/officeart/2005/8/layout/vList2"/>
    <dgm:cxn modelId="{D5338D6B-3BE4-45C8-950E-9634B70B986F}" srcId="{A44BB606-C1AB-406D-B57F-0359A6621A36}" destId="{1D74DA22-D0FC-40A0-B360-0F47213C2A78}" srcOrd="1" destOrd="0" parTransId="{0C0893AC-9D87-424B-9527-25A23B6C1159}" sibTransId="{5E2FCF47-5910-4AD9-9838-0D4437684E7E}"/>
    <dgm:cxn modelId="{1D3C2D9A-BD2F-4DAD-85C9-9A29CF9B1AE6}" type="presOf" srcId="{1D74DA22-D0FC-40A0-B360-0F47213C2A78}" destId="{647208DE-CEB2-49DB-840B-17611657991D}" srcOrd="0" destOrd="0" presId="urn:microsoft.com/office/officeart/2005/8/layout/vList2"/>
    <dgm:cxn modelId="{810D0E4C-6154-4051-8864-776AF7B0DAAA}" srcId="{A44BB606-C1AB-406D-B57F-0359A6621A36}" destId="{AAE61DEC-4276-4256-A4D4-32DA043D9AF5}" srcOrd="0" destOrd="0" parTransId="{FCBA2050-8B2F-4971-91FB-B99FD16ED112}" sibTransId="{A8EAEDA8-691D-417B-99B3-ECA568EBF19D}"/>
    <dgm:cxn modelId="{A03E9A5D-68F2-4047-A129-601AF6C29E57}" srcId="{AAE61DEC-4276-4256-A4D4-32DA043D9AF5}" destId="{7A76C2BD-7672-4FB6-B535-168D91AA4A4D}" srcOrd="0" destOrd="0" parTransId="{CA00293A-887F-4B5C-A08A-FBE35AF1C1FB}" sibTransId="{C952ECE8-822E-4451-A99D-DC0DAB2900D4}"/>
    <dgm:cxn modelId="{C88A7CEB-119C-4D06-9B7E-B9848DF85263}" type="presOf" srcId="{7A76C2BD-7672-4FB6-B535-168D91AA4A4D}" destId="{F2DCCEFC-C0E1-4632-9D32-1280CCA77967}" srcOrd="0" destOrd="0" presId="urn:microsoft.com/office/officeart/2005/8/layout/vList2"/>
    <dgm:cxn modelId="{591D9B05-1E1D-4145-9E24-3F8770CA1B1B}" type="presOf" srcId="{A44BB606-C1AB-406D-B57F-0359A6621A36}" destId="{B3E7A8C6-53CD-46CB-B6BA-4723EAF055CC}" srcOrd="0" destOrd="0" presId="urn:microsoft.com/office/officeart/2005/8/layout/vList2"/>
    <dgm:cxn modelId="{6A724546-B5A4-4919-868E-BB8F6C315526}" type="presParOf" srcId="{B3E7A8C6-53CD-46CB-B6BA-4723EAF055CC}" destId="{C8BF3224-FF72-41CD-BBDC-408853129FED}" srcOrd="0" destOrd="0" presId="urn:microsoft.com/office/officeart/2005/8/layout/vList2"/>
    <dgm:cxn modelId="{3AD70A76-1E89-41DF-B43C-E86CF6CCEA08}" type="presParOf" srcId="{B3E7A8C6-53CD-46CB-B6BA-4723EAF055CC}" destId="{F2DCCEFC-C0E1-4632-9D32-1280CCA77967}" srcOrd="1" destOrd="0" presId="urn:microsoft.com/office/officeart/2005/8/layout/vList2"/>
    <dgm:cxn modelId="{E9FA5158-8BC6-4E67-A260-22A57AFEA1E4}" type="presParOf" srcId="{B3E7A8C6-53CD-46CB-B6BA-4723EAF055CC}" destId="{647208DE-CEB2-49DB-840B-17611657991D}" srcOrd="2" destOrd="0" presId="urn:microsoft.com/office/officeart/2005/8/layout/vList2"/>
    <dgm:cxn modelId="{F6C14F7A-8FA0-4C6A-B749-32A3BC49EE42}" type="presParOf" srcId="{B3E7A8C6-53CD-46CB-B6BA-4723EAF055CC}" destId="{AB9A681E-4D8A-45EB-BAF6-B8A55B9894C8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4BB606-C1AB-406D-B57F-0359A6621A36}" type="doc">
      <dgm:prSet loTypeId="urn:microsoft.com/office/officeart/2005/8/layout/vList2" loCatId="list" qsTypeId="urn:microsoft.com/office/officeart/2009/2/quickstyle/3d8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E61DEC-4276-4256-A4D4-32DA043D9AF5}">
      <dgm:prSet phldrT="[Text]"/>
      <dgm:spPr>
        <a:solidFill>
          <a:srgbClr val="7030A0"/>
        </a:solidFill>
      </dgm:spPr>
      <dgm:t>
        <a:bodyPr/>
        <a:lstStyle/>
        <a:p>
          <a:r>
            <a:rPr lang="en-US" b="1" dirty="0" smtClean="0">
              <a:solidFill>
                <a:schemeClr val="accent4"/>
              </a:solidFill>
              <a:latin typeface="Agency FB" panose="020B0503020202020204" pitchFamily="34" charset="0"/>
            </a:rPr>
            <a:t>Wireless Mouse/Keyboard</a:t>
          </a:r>
          <a:endParaRPr lang="en-US" b="1" dirty="0">
            <a:solidFill>
              <a:schemeClr val="accent4"/>
            </a:solidFill>
            <a:latin typeface="Agency FB" panose="020B0503020202020204" pitchFamily="34" charset="0"/>
          </a:endParaRPr>
        </a:p>
      </dgm:t>
    </dgm:pt>
    <dgm:pt modelId="{FCBA2050-8B2F-4971-91FB-B99FD16ED112}" type="parTrans" cxnId="{810D0E4C-6154-4051-8864-776AF7B0DAAA}">
      <dgm:prSet/>
      <dgm:spPr/>
      <dgm:t>
        <a:bodyPr/>
        <a:lstStyle/>
        <a:p>
          <a:endParaRPr lang="en-US"/>
        </a:p>
      </dgm:t>
    </dgm:pt>
    <dgm:pt modelId="{A8EAEDA8-691D-417B-99B3-ECA568EBF19D}" type="sibTrans" cxnId="{810D0E4C-6154-4051-8864-776AF7B0DAAA}">
      <dgm:prSet/>
      <dgm:spPr/>
      <dgm:t>
        <a:bodyPr/>
        <a:lstStyle/>
        <a:p>
          <a:endParaRPr lang="en-US"/>
        </a:p>
      </dgm:t>
    </dgm:pt>
    <dgm:pt modelId="{7A76C2BD-7672-4FB6-B535-168D91AA4A4D}">
      <dgm:prSet phldrT="[Text]"/>
      <dgm:spPr/>
      <dgm:t>
        <a:bodyPr/>
        <a:lstStyle/>
        <a:p>
          <a:r>
            <a:rPr lang="en-US" dirty="0" smtClean="0">
              <a:solidFill>
                <a:srgbClr val="92D050"/>
              </a:solidFill>
              <a:latin typeface="Agency FB" panose="020B0503020202020204" pitchFamily="34" charset="0"/>
            </a:rPr>
            <a:t>Insert/Delete Message to Server UI</a:t>
          </a:r>
          <a:endParaRPr lang="en-US" dirty="0">
            <a:solidFill>
              <a:srgbClr val="92D050"/>
            </a:solidFill>
            <a:latin typeface="Agency FB" panose="020B0503020202020204" pitchFamily="34" charset="0"/>
          </a:endParaRPr>
        </a:p>
      </dgm:t>
    </dgm:pt>
    <dgm:pt modelId="{CA00293A-887F-4B5C-A08A-FBE35AF1C1FB}" type="parTrans" cxnId="{A03E9A5D-68F2-4047-A129-601AF6C29E57}">
      <dgm:prSet/>
      <dgm:spPr/>
      <dgm:t>
        <a:bodyPr/>
        <a:lstStyle/>
        <a:p>
          <a:endParaRPr lang="en-US"/>
        </a:p>
      </dgm:t>
    </dgm:pt>
    <dgm:pt modelId="{C952ECE8-822E-4451-A99D-DC0DAB2900D4}" type="sibTrans" cxnId="{A03E9A5D-68F2-4047-A129-601AF6C29E57}">
      <dgm:prSet/>
      <dgm:spPr/>
      <dgm:t>
        <a:bodyPr/>
        <a:lstStyle/>
        <a:p>
          <a:endParaRPr lang="en-US"/>
        </a:p>
      </dgm:t>
    </dgm:pt>
    <dgm:pt modelId="{1D74DA22-D0FC-40A0-B360-0F47213C2A78}">
      <dgm:prSet phldrT="[Text]"/>
      <dgm:spPr>
        <a:solidFill>
          <a:srgbClr val="7030A0"/>
        </a:solidFill>
      </dgm:spPr>
      <dgm:t>
        <a:bodyPr/>
        <a:lstStyle/>
        <a:p>
          <a:r>
            <a:rPr lang="en-US" b="1" dirty="0" smtClean="0">
              <a:solidFill>
                <a:schemeClr val="accent4"/>
              </a:solidFill>
              <a:latin typeface="Agency FB" panose="020B0503020202020204" pitchFamily="34" charset="0"/>
            </a:rPr>
            <a:t>Video/Music Remote</a:t>
          </a:r>
          <a:endParaRPr lang="en-US" b="1" dirty="0">
            <a:solidFill>
              <a:schemeClr val="accent4"/>
            </a:solidFill>
            <a:latin typeface="Agency FB" panose="020B0503020202020204" pitchFamily="34" charset="0"/>
          </a:endParaRPr>
        </a:p>
      </dgm:t>
    </dgm:pt>
    <dgm:pt modelId="{0C0893AC-9D87-424B-9527-25A23B6C1159}" type="parTrans" cxnId="{D5338D6B-3BE4-45C8-950E-9634B70B986F}">
      <dgm:prSet/>
      <dgm:spPr/>
      <dgm:t>
        <a:bodyPr/>
        <a:lstStyle/>
        <a:p>
          <a:endParaRPr lang="en-US"/>
        </a:p>
      </dgm:t>
    </dgm:pt>
    <dgm:pt modelId="{5E2FCF47-5910-4AD9-9838-0D4437684E7E}" type="sibTrans" cxnId="{D5338D6B-3BE4-45C8-950E-9634B70B986F}">
      <dgm:prSet/>
      <dgm:spPr/>
      <dgm:t>
        <a:bodyPr/>
        <a:lstStyle/>
        <a:p>
          <a:endParaRPr lang="en-US"/>
        </a:p>
      </dgm:t>
    </dgm:pt>
    <dgm:pt modelId="{0A233BB5-65F3-4A94-B921-FE626441B201}">
      <dgm:prSet phldrT="[Text]"/>
      <dgm:spPr/>
      <dgm:t>
        <a:bodyPr/>
        <a:lstStyle/>
        <a:p>
          <a:endParaRPr lang="en-US" dirty="0"/>
        </a:p>
      </dgm:t>
    </dgm:pt>
    <dgm:pt modelId="{B4983E5B-04F4-4205-A8B0-E087318FC357}" type="parTrans" cxnId="{2D162407-3F93-4BE6-8481-8D7B0823B0C2}">
      <dgm:prSet/>
      <dgm:spPr/>
      <dgm:t>
        <a:bodyPr/>
        <a:lstStyle/>
        <a:p>
          <a:endParaRPr lang="en-US"/>
        </a:p>
      </dgm:t>
    </dgm:pt>
    <dgm:pt modelId="{FA198F63-847E-4DFA-A5F8-D5E3D63805EA}" type="sibTrans" cxnId="{2D162407-3F93-4BE6-8481-8D7B0823B0C2}">
      <dgm:prSet/>
      <dgm:spPr/>
      <dgm:t>
        <a:bodyPr/>
        <a:lstStyle/>
        <a:p>
          <a:endParaRPr lang="en-US"/>
        </a:p>
      </dgm:t>
    </dgm:pt>
    <dgm:pt modelId="{B3E7A8C6-53CD-46CB-B6BA-4723EAF055CC}" type="pres">
      <dgm:prSet presAssocID="{A44BB606-C1AB-406D-B57F-0359A6621A3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8BF3224-FF72-41CD-BBDC-408853129FED}" type="pres">
      <dgm:prSet presAssocID="{AAE61DEC-4276-4256-A4D4-32DA043D9AF5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DCCEFC-C0E1-4632-9D32-1280CCA77967}" type="pres">
      <dgm:prSet presAssocID="{AAE61DEC-4276-4256-A4D4-32DA043D9AF5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7208DE-CEB2-49DB-840B-17611657991D}" type="pres">
      <dgm:prSet presAssocID="{1D74DA22-D0FC-40A0-B360-0F47213C2A78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9A681E-4D8A-45EB-BAF6-B8A55B9894C8}" type="pres">
      <dgm:prSet presAssocID="{1D74DA22-D0FC-40A0-B360-0F47213C2A78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D162407-3F93-4BE6-8481-8D7B0823B0C2}" srcId="{1D74DA22-D0FC-40A0-B360-0F47213C2A78}" destId="{0A233BB5-65F3-4A94-B921-FE626441B201}" srcOrd="0" destOrd="0" parTransId="{B4983E5B-04F4-4205-A8B0-E087318FC357}" sibTransId="{FA198F63-847E-4DFA-A5F8-D5E3D63805EA}"/>
    <dgm:cxn modelId="{F3AC6D5A-C560-4376-993D-5F441715A371}" type="presOf" srcId="{1D74DA22-D0FC-40A0-B360-0F47213C2A78}" destId="{647208DE-CEB2-49DB-840B-17611657991D}" srcOrd="0" destOrd="0" presId="urn:microsoft.com/office/officeart/2005/8/layout/vList2"/>
    <dgm:cxn modelId="{D5338D6B-3BE4-45C8-950E-9634B70B986F}" srcId="{A44BB606-C1AB-406D-B57F-0359A6621A36}" destId="{1D74DA22-D0FC-40A0-B360-0F47213C2A78}" srcOrd="1" destOrd="0" parTransId="{0C0893AC-9D87-424B-9527-25A23B6C1159}" sibTransId="{5E2FCF47-5910-4AD9-9838-0D4437684E7E}"/>
    <dgm:cxn modelId="{810D0E4C-6154-4051-8864-776AF7B0DAAA}" srcId="{A44BB606-C1AB-406D-B57F-0359A6621A36}" destId="{AAE61DEC-4276-4256-A4D4-32DA043D9AF5}" srcOrd="0" destOrd="0" parTransId="{FCBA2050-8B2F-4971-91FB-B99FD16ED112}" sibTransId="{A8EAEDA8-691D-417B-99B3-ECA568EBF19D}"/>
    <dgm:cxn modelId="{A03E9A5D-68F2-4047-A129-601AF6C29E57}" srcId="{AAE61DEC-4276-4256-A4D4-32DA043D9AF5}" destId="{7A76C2BD-7672-4FB6-B535-168D91AA4A4D}" srcOrd="0" destOrd="0" parTransId="{CA00293A-887F-4B5C-A08A-FBE35AF1C1FB}" sibTransId="{C952ECE8-822E-4451-A99D-DC0DAB2900D4}"/>
    <dgm:cxn modelId="{3ABC01A3-EA5B-4CEB-A95B-2D1F83F5EA89}" type="presOf" srcId="{7A76C2BD-7672-4FB6-B535-168D91AA4A4D}" destId="{F2DCCEFC-C0E1-4632-9D32-1280CCA77967}" srcOrd="0" destOrd="0" presId="urn:microsoft.com/office/officeart/2005/8/layout/vList2"/>
    <dgm:cxn modelId="{95FA09E5-EF3A-490F-B4AA-848EE025E77B}" type="presOf" srcId="{AAE61DEC-4276-4256-A4D4-32DA043D9AF5}" destId="{C8BF3224-FF72-41CD-BBDC-408853129FED}" srcOrd="0" destOrd="0" presId="urn:microsoft.com/office/officeart/2005/8/layout/vList2"/>
    <dgm:cxn modelId="{C83471F3-525F-4FBF-A238-35BFA9F396DA}" type="presOf" srcId="{0A233BB5-65F3-4A94-B921-FE626441B201}" destId="{AB9A681E-4D8A-45EB-BAF6-B8A55B9894C8}" srcOrd="0" destOrd="0" presId="urn:microsoft.com/office/officeart/2005/8/layout/vList2"/>
    <dgm:cxn modelId="{77C8579F-8C4B-4111-8D3C-F85FDAB289F2}" type="presOf" srcId="{A44BB606-C1AB-406D-B57F-0359A6621A36}" destId="{B3E7A8C6-53CD-46CB-B6BA-4723EAF055CC}" srcOrd="0" destOrd="0" presId="urn:microsoft.com/office/officeart/2005/8/layout/vList2"/>
    <dgm:cxn modelId="{0658C8FD-43C2-4E62-890E-F9A8B933C1B1}" type="presParOf" srcId="{B3E7A8C6-53CD-46CB-B6BA-4723EAF055CC}" destId="{C8BF3224-FF72-41CD-BBDC-408853129FED}" srcOrd="0" destOrd="0" presId="urn:microsoft.com/office/officeart/2005/8/layout/vList2"/>
    <dgm:cxn modelId="{A2DD871A-78FE-49F6-9637-B775C6344D73}" type="presParOf" srcId="{B3E7A8C6-53CD-46CB-B6BA-4723EAF055CC}" destId="{F2DCCEFC-C0E1-4632-9D32-1280CCA77967}" srcOrd="1" destOrd="0" presId="urn:microsoft.com/office/officeart/2005/8/layout/vList2"/>
    <dgm:cxn modelId="{380CAC0D-CB32-46BB-9B6C-2E3D0BDEDEC7}" type="presParOf" srcId="{B3E7A8C6-53CD-46CB-B6BA-4723EAF055CC}" destId="{647208DE-CEB2-49DB-840B-17611657991D}" srcOrd="2" destOrd="0" presId="urn:microsoft.com/office/officeart/2005/8/layout/vList2"/>
    <dgm:cxn modelId="{BE2F1548-B40E-4370-B0A5-F110E32A4FD5}" type="presParOf" srcId="{B3E7A8C6-53CD-46CB-B6BA-4723EAF055CC}" destId="{AB9A681E-4D8A-45EB-BAF6-B8A55B9894C8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9B8E6E1-5811-4630-8420-96CB9DC2E7B4}" type="doc">
      <dgm:prSet loTypeId="urn:microsoft.com/office/officeart/2005/8/layout/default" loCatId="list" qsTypeId="urn:microsoft.com/office/officeart/2009/2/quickstyle/3d8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10D2A21-5601-4E63-BD55-302B5BF5E1BF}">
      <dgm:prSet phldrT="[Text]"/>
      <dgm:spPr>
        <a:solidFill>
          <a:srgbClr val="92D050"/>
        </a:solidFill>
        <a:sp3d extrusionH="190500" prstMaterial="matte">
          <a:bevelT w="120650" h="38100" prst="angle"/>
          <a:bevelB w="120650" h="57150" prst="relaxedInset"/>
          <a:contourClr>
            <a:schemeClr val="bg1"/>
          </a:contourClr>
        </a:sp3d>
      </dgm:spPr>
      <dgm:t>
        <a:bodyPr/>
        <a:lstStyle/>
        <a:p>
          <a:r>
            <a:rPr lang="en-US" b="1" dirty="0" smtClean="0">
              <a:latin typeface="Agency FB" panose="020B0503020202020204" pitchFamily="34" charset="0"/>
            </a:rPr>
            <a:t>PRV</a:t>
          </a:r>
          <a:endParaRPr lang="en-US" b="1" dirty="0">
            <a:latin typeface="Agency FB" panose="020B0503020202020204" pitchFamily="34" charset="0"/>
          </a:endParaRPr>
        </a:p>
      </dgm:t>
    </dgm:pt>
    <dgm:pt modelId="{9B55736C-096E-4AE9-8516-3D949B7708E0}" type="parTrans" cxnId="{20E48FF7-50A2-4B5C-869F-8A85AFA1AF7A}">
      <dgm:prSet/>
      <dgm:spPr/>
      <dgm:t>
        <a:bodyPr/>
        <a:lstStyle/>
        <a:p>
          <a:endParaRPr lang="en-US"/>
        </a:p>
      </dgm:t>
    </dgm:pt>
    <dgm:pt modelId="{969FBDB1-2A36-4250-AB1C-4CB1F737211E}" type="sibTrans" cxnId="{20E48FF7-50A2-4B5C-869F-8A85AFA1AF7A}">
      <dgm:prSet/>
      <dgm:spPr/>
      <dgm:t>
        <a:bodyPr/>
        <a:lstStyle/>
        <a:p>
          <a:endParaRPr lang="en-US"/>
        </a:p>
      </dgm:t>
    </dgm:pt>
    <dgm:pt modelId="{83B4685B-61E3-4B87-9615-77A2F6657E03}">
      <dgm:prSet phldrT="[Text]"/>
      <dgm:spPr>
        <a:solidFill>
          <a:srgbClr val="FF0000"/>
        </a:solidFill>
        <a:sp3d extrusionH="190500" prstMaterial="matte">
          <a:bevelT w="120650" h="38100" prst="angle"/>
          <a:bevelB w="120650" h="57150" prst="relaxedInset"/>
          <a:contourClr>
            <a:schemeClr val="bg1"/>
          </a:contourClr>
        </a:sp3d>
      </dgm:spPr>
      <dgm:t>
        <a:bodyPr/>
        <a:lstStyle/>
        <a:p>
          <a:r>
            <a:rPr lang="en-US" b="1" dirty="0" smtClean="0">
              <a:latin typeface="Agency FB" panose="020B0503020202020204" pitchFamily="34" charset="0"/>
            </a:rPr>
            <a:t>END</a:t>
          </a:r>
          <a:endParaRPr lang="en-US" b="1" dirty="0">
            <a:latin typeface="Agency FB" panose="020B0503020202020204" pitchFamily="34" charset="0"/>
          </a:endParaRPr>
        </a:p>
      </dgm:t>
    </dgm:pt>
    <dgm:pt modelId="{5DC83BFC-6510-4758-88A1-A6D12F4DA269}" type="parTrans" cxnId="{4B44BB61-6E6B-4871-A428-B6EE8AFF5BEE}">
      <dgm:prSet/>
      <dgm:spPr/>
      <dgm:t>
        <a:bodyPr/>
        <a:lstStyle/>
        <a:p>
          <a:endParaRPr lang="en-US"/>
        </a:p>
      </dgm:t>
    </dgm:pt>
    <dgm:pt modelId="{E8A8F77D-F862-432B-8E64-7620F860FAB8}" type="sibTrans" cxnId="{4B44BB61-6E6B-4871-A428-B6EE8AFF5BEE}">
      <dgm:prSet/>
      <dgm:spPr/>
      <dgm:t>
        <a:bodyPr/>
        <a:lstStyle/>
        <a:p>
          <a:endParaRPr lang="en-US"/>
        </a:p>
      </dgm:t>
    </dgm:pt>
    <dgm:pt modelId="{2498EB84-26D9-4642-B13A-8561C8270710}">
      <dgm:prSet phldrT="[Text]"/>
      <dgm:spPr>
        <a:solidFill>
          <a:srgbClr val="00B0F0"/>
        </a:solidFill>
        <a:sp3d extrusionH="190500" prstMaterial="matte">
          <a:bevelT w="120650" h="38100" prst="angle"/>
          <a:bevelB w="120650" h="57150" prst="relaxedInset"/>
          <a:contourClr>
            <a:schemeClr val="bg1"/>
          </a:contourClr>
        </a:sp3d>
      </dgm:spPr>
      <dgm:t>
        <a:bodyPr/>
        <a:lstStyle/>
        <a:p>
          <a:r>
            <a:rPr lang="en-US" b="1" dirty="0" smtClean="0">
              <a:latin typeface="Agency FB" panose="020B0503020202020204" pitchFamily="34" charset="0"/>
            </a:rPr>
            <a:t>START</a:t>
          </a:r>
          <a:endParaRPr lang="en-US" b="1" dirty="0">
            <a:latin typeface="Agency FB" panose="020B0503020202020204" pitchFamily="34" charset="0"/>
          </a:endParaRPr>
        </a:p>
      </dgm:t>
    </dgm:pt>
    <dgm:pt modelId="{AFDFB5C7-2911-418A-AEEB-1384F40A292F}" type="parTrans" cxnId="{A212FD8B-CD8F-4712-957E-A53F044C3B49}">
      <dgm:prSet/>
      <dgm:spPr/>
      <dgm:t>
        <a:bodyPr/>
        <a:lstStyle/>
        <a:p>
          <a:endParaRPr lang="en-US"/>
        </a:p>
      </dgm:t>
    </dgm:pt>
    <dgm:pt modelId="{ACBD2A79-CDCF-4716-9AC3-58259E63B20A}" type="sibTrans" cxnId="{A212FD8B-CD8F-4712-957E-A53F044C3B49}">
      <dgm:prSet/>
      <dgm:spPr/>
      <dgm:t>
        <a:bodyPr/>
        <a:lstStyle/>
        <a:p>
          <a:endParaRPr lang="en-US"/>
        </a:p>
      </dgm:t>
    </dgm:pt>
    <dgm:pt modelId="{E31DE07D-4CD9-470C-BB58-94563BF3A941}">
      <dgm:prSet phldrT="[Text]"/>
      <dgm:spPr>
        <a:solidFill>
          <a:srgbClr val="92D050"/>
        </a:solidFill>
        <a:sp3d extrusionH="190500" prstMaterial="matte">
          <a:bevelT w="120650" h="38100" prst="angle"/>
          <a:bevelB w="120650" h="57150" prst="relaxedInset"/>
          <a:contourClr>
            <a:schemeClr val="bg1"/>
          </a:contourClr>
        </a:sp3d>
      </dgm:spPr>
      <dgm:t>
        <a:bodyPr/>
        <a:lstStyle/>
        <a:p>
          <a:r>
            <a:rPr lang="en-US" b="1" dirty="0" smtClean="0">
              <a:latin typeface="Agency FB" panose="020B0503020202020204" pitchFamily="34" charset="0"/>
            </a:rPr>
            <a:t>NXT</a:t>
          </a:r>
          <a:endParaRPr lang="en-US" b="1" dirty="0">
            <a:latin typeface="Agency FB" panose="020B0503020202020204" pitchFamily="34" charset="0"/>
          </a:endParaRPr>
        </a:p>
      </dgm:t>
    </dgm:pt>
    <dgm:pt modelId="{7037C3D8-62D6-4DFD-B6CD-78DD2058C613}" type="parTrans" cxnId="{2DDDE96A-6105-4CE7-B1BF-93174DB109A5}">
      <dgm:prSet/>
      <dgm:spPr/>
      <dgm:t>
        <a:bodyPr/>
        <a:lstStyle/>
        <a:p>
          <a:endParaRPr lang="en-US"/>
        </a:p>
      </dgm:t>
    </dgm:pt>
    <dgm:pt modelId="{E591B045-32C7-4DA6-9540-051EC0666F3E}" type="sibTrans" cxnId="{2DDDE96A-6105-4CE7-B1BF-93174DB109A5}">
      <dgm:prSet/>
      <dgm:spPr/>
      <dgm:t>
        <a:bodyPr/>
        <a:lstStyle/>
        <a:p>
          <a:endParaRPr lang="en-US"/>
        </a:p>
      </dgm:t>
    </dgm:pt>
    <dgm:pt modelId="{3A2B9A2A-B6C5-44EB-B02A-9A5D8B903890}" type="pres">
      <dgm:prSet presAssocID="{B9B8E6E1-5811-4630-8420-96CB9DC2E7B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A1DEBDF-67DE-4ACD-A03E-B8A7A2361CD5}" type="pres">
      <dgm:prSet presAssocID="{E10D2A21-5601-4E63-BD55-302B5BF5E1BF}" presName="node" presStyleLbl="node1" presStyleIdx="0" presStyleCnt="4" custLinFactNeighborX="5597" custLinFactNeighborY="657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477375-2BBC-432E-8513-C8D738DF2C2C}" type="pres">
      <dgm:prSet presAssocID="{969FBDB1-2A36-4250-AB1C-4CB1F737211E}" presName="sibTrans" presStyleCnt="0"/>
      <dgm:spPr/>
    </dgm:pt>
    <dgm:pt modelId="{AD3A9AD4-B01E-47DC-BDB2-C925A9A50AD3}" type="pres">
      <dgm:prSet presAssocID="{83B4685B-61E3-4B87-9615-77A2F6657E03}" presName="node" presStyleLbl="node1" presStyleIdx="1" presStyleCnt="4" custLinFactNeighborX="-58198" custLinFactNeighborY="-373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8B1EDB-EC02-47F9-AEC3-EDBD3B919654}" type="pres">
      <dgm:prSet presAssocID="{E8A8F77D-F862-432B-8E64-7620F860FAB8}" presName="sibTrans" presStyleCnt="0"/>
      <dgm:spPr/>
    </dgm:pt>
    <dgm:pt modelId="{71638080-32E7-4CE2-B04B-3BAD6D0C30D3}" type="pres">
      <dgm:prSet presAssocID="{2498EB84-26D9-4642-B13A-8561C8270710}" presName="node" presStyleLbl="node1" presStyleIdx="2" presStyleCnt="4" custLinFactNeighborX="55597" custLinFactNeighborY="782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444AA3-6B41-49A5-8688-E74D9A751077}" type="pres">
      <dgm:prSet presAssocID="{ACBD2A79-CDCF-4716-9AC3-58259E63B20A}" presName="sibTrans" presStyleCnt="0"/>
      <dgm:spPr/>
    </dgm:pt>
    <dgm:pt modelId="{F15CA423-EA01-44BA-B7BB-626C963FC03B}" type="pres">
      <dgm:prSet presAssocID="{E31DE07D-4CD9-470C-BB58-94563BF3A941}" presName="node" presStyleLbl="node1" presStyleIdx="3" presStyleCnt="4" custLinFactNeighborX="-4249" custLinFactNeighborY="-4998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212FD8B-CD8F-4712-957E-A53F044C3B49}" srcId="{B9B8E6E1-5811-4630-8420-96CB9DC2E7B4}" destId="{2498EB84-26D9-4642-B13A-8561C8270710}" srcOrd="2" destOrd="0" parTransId="{AFDFB5C7-2911-418A-AEEB-1384F40A292F}" sibTransId="{ACBD2A79-CDCF-4716-9AC3-58259E63B20A}"/>
    <dgm:cxn modelId="{61676FFB-4EF7-4C4D-A848-C886BAB2C018}" type="presOf" srcId="{B9B8E6E1-5811-4630-8420-96CB9DC2E7B4}" destId="{3A2B9A2A-B6C5-44EB-B02A-9A5D8B903890}" srcOrd="0" destOrd="0" presId="urn:microsoft.com/office/officeart/2005/8/layout/default"/>
    <dgm:cxn modelId="{19CD60E5-8E70-4786-B8A8-B37011FAD14D}" type="presOf" srcId="{2498EB84-26D9-4642-B13A-8561C8270710}" destId="{71638080-32E7-4CE2-B04B-3BAD6D0C30D3}" srcOrd="0" destOrd="0" presId="urn:microsoft.com/office/officeart/2005/8/layout/default"/>
    <dgm:cxn modelId="{C79138C1-070E-4E48-8319-A028073D6C73}" type="presOf" srcId="{83B4685B-61E3-4B87-9615-77A2F6657E03}" destId="{AD3A9AD4-B01E-47DC-BDB2-C925A9A50AD3}" srcOrd="0" destOrd="0" presId="urn:microsoft.com/office/officeart/2005/8/layout/default"/>
    <dgm:cxn modelId="{20E48FF7-50A2-4B5C-869F-8A85AFA1AF7A}" srcId="{B9B8E6E1-5811-4630-8420-96CB9DC2E7B4}" destId="{E10D2A21-5601-4E63-BD55-302B5BF5E1BF}" srcOrd="0" destOrd="0" parTransId="{9B55736C-096E-4AE9-8516-3D949B7708E0}" sibTransId="{969FBDB1-2A36-4250-AB1C-4CB1F737211E}"/>
    <dgm:cxn modelId="{2DDDE96A-6105-4CE7-B1BF-93174DB109A5}" srcId="{B9B8E6E1-5811-4630-8420-96CB9DC2E7B4}" destId="{E31DE07D-4CD9-470C-BB58-94563BF3A941}" srcOrd="3" destOrd="0" parTransId="{7037C3D8-62D6-4DFD-B6CD-78DD2058C613}" sibTransId="{E591B045-32C7-4DA6-9540-051EC0666F3E}"/>
    <dgm:cxn modelId="{4B44BB61-6E6B-4871-A428-B6EE8AFF5BEE}" srcId="{B9B8E6E1-5811-4630-8420-96CB9DC2E7B4}" destId="{83B4685B-61E3-4B87-9615-77A2F6657E03}" srcOrd="1" destOrd="0" parTransId="{5DC83BFC-6510-4758-88A1-A6D12F4DA269}" sibTransId="{E8A8F77D-F862-432B-8E64-7620F860FAB8}"/>
    <dgm:cxn modelId="{0F9BD68C-1B8D-4408-AF9F-351C318881C2}" type="presOf" srcId="{E31DE07D-4CD9-470C-BB58-94563BF3A941}" destId="{F15CA423-EA01-44BA-B7BB-626C963FC03B}" srcOrd="0" destOrd="0" presId="urn:microsoft.com/office/officeart/2005/8/layout/default"/>
    <dgm:cxn modelId="{B0248E29-B52A-4A97-8EFB-25A78B634BFC}" type="presOf" srcId="{E10D2A21-5601-4E63-BD55-302B5BF5E1BF}" destId="{9A1DEBDF-67DE-4ACD-A03E-B8A7A2361CD5}" srcOrd="0" destOrd="0" presId="urn:microsoft.com/office/officeart/2005/8/layout/default"/>
    <dgm:cxn modelId="{903E1F19-274D-4896-B198-E8F6D7D84C1E}" type="presParOf" srcId="{3A2B9A2A-B6C5-44EB-B02A-9A5D8B903890}" destId="{9A1DEBDF-67DE-4ACD-A03E-B8A7A2361CD5}" srcOrd="0" destOrd="0" presId="urn:microsoft.com/office/officeart/2005/8/layout/default"/>
    <dgm:cxn modelId="{47F9995D-5FFF-4F64-A155-6AFD28BDB730}" type="presParOf" srcId="{3A2B9A2A-B6C5-44EB-B02A-9A5D8B903890}" destId="{9F477375-2BBC-432E-8513-C8D738DF2C2C}" srcOrd="1" destOrd="0" presId="urn:microsoft.com/office/officeart/2005/8/layout/default"/>
    <dgm:cxn modelId="{A0A1244F-A785-4051-968A-872ADD3AC3A5}" type="presParOf" srcId="{3A2B9A2A-B6C5-44EB-B02A-9A5D8B903890}" destId="{AD3A9AD4-B01E-47DC-BDB2-C925A9A50AD3}" srcOrd="2" destOrd="0" presId="urn:microsoft.com/office/officeart/2005/8/layout/default"/>
    <dgm:cxn modelId="{37438461-F6D0-4C7D-901C-1F35BE642570}" type="presParOf" srcId="{3A2B9A2A-B6C5-44EB-B02A-9A5D8B903890}" destId="{2D8B1EDB-EC02-47F9-AEC3-EDBD3B919654}" srcOrd="3" destOrd="0" presId="urn:microsoft.com/office/officeart/2005/8/layout/default"/>
    <dgm:cxn modelId="{B89BE26A-A84F-4A8A-A9CE-08C3C192D55F}" type="presParOf" srcId="{3A2B9A2A-B6C5-44EB-B02A-9A5D8B903890}" destId="{71638080-32E7-4CE2-B04B-3BAD6D0C30D3}" srcOrd="4" destOrd="0" presId="urn:microsoft.com/office/officeart/2005/8/layout/default"/>
    <dgm:cxn modelId="{4AA4F0EB-6126-4194-A079-5961B8DD6636}" type="presParOf" srcId="{3A2B9A2A-B6C5-44EB-B02A-9A5D8B903890}" destId="{47444AA3-6B41-49A5-8688-E74D9A751077}" srcOrd="5" destOrd="0" presId="urn:microsoft.com/office/officeart/2005/8/layout/default"/>
    <dgm:cxn modelId="{573D0B49-8139-4A5A-9E84-992F670DBEA0}" type="presParOf" srcId="{3A2B9A2A-B6C5-44EB-B02A-9A5D8B903890}" destId="{F15CA423-EA01-44BA-B7BB-626C963FC03B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785A7-19D6-42E4-8F8F-19E431107B97}" type="datetimeFigureOut">
              <a:rPr lang="en-US" smtClean="0"/>
              <a:t>12/6/2013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17BB-389E-4E97-9501-3128CC3A6E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196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785A7-19D6-42E4-8F8F-19E431107B97}" type="datetimeFigureOut">
              <a:rPr lang="en-US" smtClean="0"/>
              <a:t>12/6/2013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17BB-389E-4E97-9501-3128CC3A6E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071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785A7-19D6-42E4-8F8F-19E431107B97}" type="datetimeFigureOut">
              <a:rPr lang="en-US" smtClean="0"/>
              <a:t>12/6/2013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17BB-389E-4E97-9501-3128CC3A6E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207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785A7-19D6-42E4-8F8F-19E431107B97}" type="datetimeFigureOut">
              <a:rPr lang="en-US" smtClean="0"/>
              <a:t>12/6/2013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17BB-389E-4E97-9501-3128CC3A6E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162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785A7-19D6-42E4-8F8F-19E431107B97}" type="datetimeFigureOut">
              <a:rPr lang="en-US" smtClean="0"/>
              <a:t>12/6/2013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17BB-389E-4E97-9501-3128CC3A6E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364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785A7-19D6-42E4-8F8F-19E431107B97}" type="datetimeFigureOut">
              <a:rPr lang="en-US" smtClean="0"/>
              <a:t>12/6/2013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17BB-389E-4E97-9501-3128CC3A6E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917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785A7-19D6-42E4-8F8F-19E431107B97}" type="datetimeFigureOut">
              <a:rPr lang="en-US" smtClean="0"/>
              <a:t>12/6/2013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17BB-389E-4E97-9501-3128CC3A6E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626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785A7-19D6-42E4-8F8F-19E431107B97}" type="datetimeFigureOut">
              <a:rPr lang="en-US" smtClean="0"/>
              <a:t>12/6/2013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17BB-389E-4E97-9501-3128CC3A6E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273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785A7-19D6-42E4-8F8F-19E431107B97}" type="datetimeFigureOut">
              <a:rPr lang="en-US" smtClean="0"/>
              <a:t>12/6/2013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17BB-389E-4E97-9501-3128CC3A6E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24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785A7-19D6-42E4-8F8F-19E431107B97}" type="datetimeFigureOut">
              <a:rPr lang="en-US" smtClean="0"/>
              <a:t>12/6/2013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17BB-389E-4E97-9501-3128CC3A6E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747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785A7-19D6-42E4-8F8F-19E431107B97}" type="datetimeFigureOut">
              <a:rPr lang="en-US" smtClean="0"/>
              <a:t>12/6/2013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517BB-389E-4E97-9501-3128CC3A6E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422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4785A7-19D6-42E4-8F8F-19E431107B97}" type="datetimeFigureOut">
              <a:rPr lang="en-US" smtClean="0"/>
              <a:t>12/6/2013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5517BB-389E-4E97-9501-3128CC3A6E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1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T0We591F9Vc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v.youku.com/v_show/id_XNjQ0NTIzOTM2.htm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0252" y="1501541"/>
            <a:ext cx="9144000" cy="1402030"/>
          </a:xfrm>
          <a:noFill/>
          <a:scene3d>
            <a:camera prst="orthographicFront"/>
            <a:lightRig rig="threePt" dir="t"/>
          </a:scene3d>
          <a:sp3d prstMaterial="matte"/>
        </p:spPr>
        <p:txBody>
          <a:bodyPr>
            <a:normAutofit/>
          </a:bodyPr>
          <a:lstStyle/>
          <a:p>
            <a:r>
              <a:rPr lang="en-US" sz="66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Wireless Remote PC Controller</a:t>
            </a:r>
            <a:endParaRPr lang="en-US" sz="66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17312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University of California, Los Angeles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CSM117 Final Project Presentation</a:t>
            </a:r>
          </a:p>
          <a:p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Zechang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 Li (504-065-429)</a:t>
            </a:r>
          </a:p>
          <a:p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Yuxiao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Xie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 (504-079-412)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Agency FB" panose="020B0503020202020204" pitchFamily="34" charset="0"/>
              </a:rPr>
              <a:t>Dec.6/2013</a:t>
            </a:r>
            <a:endParaRPr lang="en-US" dirty="0">
              <a:solidFill>
                <a:schemeClr val="bg1">
                  <a:lumMod val="85000"/>
                </a:schemeClr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10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Application Function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Cursor-</a:t>
            </a:r>
            <a:r>
              <a:rPr lang="en-US" sz="3600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TrackPad</a:t>
            </a:r>
            <a:r>
              <a:rPr lang="en-US" sz="36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/Keyboard</a:t>
            </a:r>
            <a:endParaRPr lang="en-US" sz="36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121" y="1912252"/>
            <a:ext cx="2447627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775" y="1912252"/>
            <a:ext cx="24476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73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Technicl</a:t>
            </a:r>
            <a:r>
              <a:rPr lang="en-US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Issuse</a:t>
            </a:r>
            <a:endParaRPr lang="en-US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Agency FB" panose="020B0503020202020204" pitchFamily="34" charset="0"/>
              </a:rPr>
              <a:t>TCP vs. UDP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Agency FB" panose="020B0503020202020204" pitchFamily="34" charset="0"/>
              </a:rPr>
              <a:t>	UDP: Cursor Tracker		TCP: Everything else</a:t>
            </a:r>
          </a:p>
          <a:p>
            <a:endParaRPr lang="en-US" dirty="0" smtClean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Agency FB" panose="020B0503020202020204" pitchFamily="34" charset="0"/>
              </a:rPr>
              <a:t>Algorithm - </a:t>
            </a:r>
            <a:r>
              <a:rPr lang="en-US" dirty="0" err="1" smtClean="0">
                <a:solidFill>
                  <a:schemeClr val="bg1"/>
                </a:solidFill>
                <a:latin typeface="Agency FB" panose="020B0503020202020204" pitchFamily="34" charset="0"/>
              </a:rPr>
              <a:t>java.awt.robot</a:t>
            </a:r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283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Demo</a:t>
            </a:r>
            <a:endParaRPr lang="en-US" sz="72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5" y="2982119"/>
            <a:ext cx="2571750" cy="2038350"/>
          </a:xfrm>
        </p:spPr>
      </p:pic>
      <p:sp>
        <p:nvSpPr>
          <p:cNvPr id="5" name="TextBox 4"/>
          <p:cNvSpPr txBox="1"/>
          <p:nvPr/>
        </p:nvSpPr>
        <p:spPr>
          <a:xfrm>
            <a:off x="3782728" y="5293895"/>
            <a:ext cx="5342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http://www.youtube.com/watch?v=T0We591F9Vc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 smtClean="0">
                <a:hlinkClick r:id="rId4"/>
              </a:rPr>
              <a:t>http://v.youku.com/v_show/id_XNjQ0NTIzOTM2.html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83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Later Development</a:t>
            </a:r>
            <a:endParaRPr lang="en-US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Agency FB" panose="020B0503020202020204" pitchFamily="34" charset="0"/>
              </a:rPr>
              <a:t>User Controlled Server Software</a:t>
            </a:r>
          </a:p>
          <a:p>
            <a:r>
              <a:rPr lang="en-US" dirty="0" smtClean="0">
                <a:solidFill>
                  <a:schemeClr val="bg1"/>
                </a:solidFill>
                <a:latin typeface="Agency FB" panose="020B0503020202020204" pitchFamily="34" charset="0"/>
              </a:rPr>
              <a:t>UI Optimization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55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949" y="257893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8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Thank You</a:t>
            </a:r>
            <a:endParaRPr lang="en-US" sz="88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25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Introduction</a:t>
            </a:r>
            <a:br>
              <a:rPr lang="en-US" sz="48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en-US" dirty="0" smtClean="0">
                <a:solidFill>
                  <a:schemeClr val="bg1"/>
                </a:solidFill>
                <a:latin typeface="Agency FB" panose="020B0503020202020204" pitchFamily="34" charset="0"/>
              </a:rPr>
              <a:t>Initiative Idea</a:t>
            </a:r>
            <a:endParaRPr lang="en-US" sz="48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36808"/>
            <a:ext cx="10515600" cy="435133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Agency FB" panose="020B0503020202020204" pitchFamily="34" charset="0"/>
              </a:rPr>
              <a:t>The output of PC varies, but input methods are still in old fashion</a:t>
            </a:r>
          </a:p>
          <a:p>
            <a:r>
              <a:rPr lang="en-US" dirty="0" smtClean="0">
                <a:solidFill>
                  <a:schemeClr val="bg1"/>
                </a:solidFill>
                <a:latin typeface="Agency FB" panose="020B0503020202020204" pitchFamily="34" charset="0"/>
              </a:rPr>
              <a:t>Cathode ray tube</a:t>
            </a:r>
          </a:p>
          <a:p>
            <a:r>
              <a:rPr lang="en-US" dirty="0" smtClean="0">
                <a:solidFill>
                  <a:schemeClr val="bg1"/>
                </a:solidFill>
                <a:latin typeface="Agency FB" panose="020B0503020202020204" pitchFamily="34" charset="0"/>
              </a:rPr>
              <a:t>LCD LED Projector</a:t>
            </a:r>
          </a:p>
          <a:p>
            <a:pPr marL="0" indent="0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074" y="3569128"/>
            <a:ext cx="2803258" cy="24695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690" y="2704699"/>
            <a:ext cx="4913697" cy="49136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745" y="3188982"/>
            <a:ext cx="10402070" cy="41165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656" y="3649696"/>
            <a:ext cx="4762500" cy="2838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088" y="110125"/>
            <a:ext cx="6510411" cy="676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3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Introduction</a:t>
            </a:r>
            <a:endParaRPr lang="en-US" sz="6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4965834" cy="448627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Agency FB" panose="020B0503020202020204" pitchFamily="34" charset="0"/>
              </a:rPr>
              <a:t>How are we going to change it ??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034" y="2632920"/>
            <a:ext cx="4905305" cy="36789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772">
            <a:off x="1588072" y="3515631"/>
            <a:ext cx="4370872" cy="310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4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Development Process</a:t>
            </a:r>
            <a:endParaRPr lang="en-US" sz="6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2944360"/>
              </p:ext>
            </p:extLst>
          </p:nvPr>
        </p:nvGraphicFramePr>
        <p:xfrm>
          <a:off x="972954" y="1767873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959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Project Structure</a:t>
            </a:r>
            <a:endParaRPr lang="en-US" sz="60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401707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Left-Right Arrow 12"/>
          <p:cNvSpPr/>
          <p:nvPr/>
        </p:nvSpPr>
        <p:spPr>
          <a:xfrm>
            <a:off x="3253340" y="3570971"/>
            <a:ext cx="1183906" cy="375385"/>
          </a:xfrm>
          <a:prstGeom prst="leftRightArrow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balanced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-Right Arrow 13"/>
          <p:cNvSpPr/>
          <p:nvPr/>
        </p:nvSpPr>
        <p:spPr>
          <a:xfrm>
            <a:off x="7814110" y="3570972"/>
            <a:ext cx="1204762" cy="375385"/>
          </a:xfrm>
          <a:prstGeom prst="leftRightArrow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balanced" dir="t"/>
          </a:scene3d>
          <a:sp3d prstMaterial="matte"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69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Application Function</a:t>
            </a:r>
            <a:br>
              <a:rPr lang="en-US" b="1" dirty="0" smtClean="0">
                <a:solidFill>
                  <a:schemeClr val="bg1"/>
                </a:solidFill>
                <a:latin typeface="Agency FB" panose="020B0503020202020204" pitchFamily="34" charset="0"/>
              </a:rPr>
            </a:br>
            <a:r>
              <a:rPr lang="en-US" sz="36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Making Connection</a:t>
            </a:r>
            <a:endParaRPr lang="en-US" sz="36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855" y="1787124"/>
            <a:ext cx="2447627" cy="4351338"/>
          </a:xfrm>
          <a:scene3d>
            <a:camera prst="orthographicFront">
              <a:rot lat="0" lon="21299989" rev="0"/>
            </a:camera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786" y="1787124"/>
            <a:ext cx="2447628" cy="4351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718" y="1782584"/>
            <a:ext cx="2450182" cy="435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65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Application Function</a:t>
            </a:r>
            <a:r>
              <a:rPr lang="en-US" b="1" dirty="0" smtClean="0">
                <a:latin typeface="Agency FB" panose="020B0503020202020204" pitchFamily="34" charset="0"/>
              </a:rPr>
              <a:t/>
            </a:r>
            <a:br>
              <a:rPr lang="en-US" b="1" dirty="0" smtClean="0">
                <a:latin typeface="Agency FB" panose="020B0503020202020204" pitchFamily="34" charset="0"/>
              </a:rPr>
            </a:br>
            <a:r>
              <a:rPr lang="en-US" sz="36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Main Menu</a:t>
            </a:r>
            <a:endParaRPr lang="en-US" sz="36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445" y="517662"/>
            <a:ext cx="3301465" cy="5869273"/>
          </a:xfr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331639125"/>
              </p:ext>
            </p:extLst>
          </p:nvPr>
        </p:nvGraphicFramePr>
        <p:xfrm>
          <a:off x="530459" y="1540043"/>
          <a:ext cx="3098265" cy="45190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580134730"/>
              </p:ext>
            </p:extLst>
          </p:nvPr>
        </p:nvGraphicFramePr>
        <p:xfrm>
          <a:off x="3572043" y="1519187"/>
          <a:ext cx="3098265" cy="45190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65969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Application Function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sz="36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PPT Remote</a:t>
            </a:r>
            <a:endParaRPr lang="en-US" sz="36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258" y="1315304"/>
            <a:ext cx="2885776" cy="5130270"/>
          </a:xfr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089973831"/>
              </p:ext>
            </p:extLst>
          </p:nvPr>
        </p:nvGraphicFramePr>
        <p:xfrm>
          <a:off x="318703" y="1296052"/>
          <a:ext cx="5851091" cy="5217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4928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Application Function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Video/Music Control</a:t>
            </a:r>
            <a:endParaRPr lang="en-US" sz="36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186" y="1950753"/>
            <a:ext cx="2447627" cy="4351338"/>
          </a:xfrm>
        </p:spPr>
      </p:pic>
    </p:spTree>
    <p:extLst>
      <p:ext uri="{BB962C8B-B14F-4D97-AF65-F5344CB8AC3E}">
        <p14:creationId xmlns:p14="http://schemas.microsoft.com/office/powerpoint/2010/main" val="215881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142</Words>
  <Application>Microsoft Office PowerPoint</Application>
  <PresentationFormat>Widescreen</PresentationFormat>
  <Paragraphs>57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Agency FB</vt:lpstr>
      <vt:lpstr>Arial</vt:lpstr>
      <vt:lpstr>Calibri</vt:lpstr>
      <vt:lpstr>Calibri Light</vt:lpstr>
      <vt:lpstr>Office Theme</vt:lpstr>
      <vt:lpstr>Wireless Remote PC Controller</vt:lpstr>
      <vt:lpstr>Introduction Initiative Idea</vt:lpstr>
      <vt:lpstr>Introduction</vt:lpstr>
      <vt:lpstr>Development Process</vt:lpstr>
      <vt:lpstr>Project Structure</vt:lpstr>
      <vt:lpstr>Application Function Making Connection</vt:lpstr>
      <vt:lpstr>Application Function Main Menu</vt:lpstr>
      <vt:lpstr>Application Function PPT Remote</vt:lpstr>
      <vt:lpstr>Application Function Video/Music Control</vt:lpstr>
      <vt:lpstr>Application Function Cursor-TrackPad/Keyboard</vt:lpstr>
      <vt:lpstr>Technicl Issuse</vt:lpstr>
      <vt:lpstr>Demo</vt:lpstr>
      <vt:lpstr>Later Development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Remote Controller</dc:title>
  <dc:creator>Alan Li</dc:creator>
  <cp:lastModifiedBy>Alan Li</cp:lastModifiedBy>
  <cp:revision>21</cp:revision>
  <dcterms:created xsi:type="dcterms:W3CDTF">2013-12-05T23:19:48Z</dcterms:created>
  <dcterms:modified xsi:type="dcterms:W3CDTF">2013-12-06T17:45:34Z</dcterms:modified>
</cp:coreProperties>
</file>